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1" r:id="rId2"/>
    <p:sldMasterId id="2147483783" r:id="rId3"/>
    <p:sldMasterId id="2147483795" r:id="rId4"/>
    <p:sldMasterId id="2147483807" r:id="rId5"/>
  </p:sldMasterIdLst>
  <p:notesMasterIdLst>
    <p:notesMasterId r:id="rId108"/>
  </p:notesMasterIdLst>
  <p:sldIdLst>
    <p:sldId id="345" r:id="rId6"/>
    <p:sldId id="605" r:id="rId7"/>
    <p:sldId id="604" r:id="rId8"/>
    <p:sldId id="603" r:id="rId9"/>
    <p:sldId id="346" r:id="rId10"/>
    <p:sldId id="348" r:id="rId11"/>
    <p:sldId id="621" r:id="rId12"/>
    <p:sldId id="622" r:id="rId13"/>
    <p:sldId id="393" r:id="rId14"/>
    <p:sldId id="396" r:id="rId15"/>
    <p:sldId id="397" r:id="rId16"/>
    <p:sldId id="395" r:id="rId17"/>
    <p:sldId id="398" r:id="rId18"/>
    <p:sldId id="274" r:id="rId19"/>
    <p:sldId id="321" r:id="rId20"/>
    <p:sldId id="356" r:id="rId21"/>
    <p:sldId id="357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71" r:id="rId32"/>
    <p:sldId id="324" r:id="rId33"/>
    <p:sldId id="291" r:id="rId34"/>
    <p:sldId id="292" r:id="rId35"/>
    <p:sldId id="325" r:id="rId36"/>
    <p:sldId id="284" r:id="rId37"/>
    <p:sldId id="293" r:id="rId38"/>
    <p:sldId id="294" r:id="rId39"/>
    <p:sldId id="615" r:id="rId40"/>
    <p:sldId id="295" r:id="rId41"/>
    <p:sldId id="297" r:id="rId42"/>
    <p:sldId id="373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616" r:id="rId51"/>
    <p:sldId id="296" r:id="rId52"/>
    <p:sldId id="298" r:id="rId53"/>
    <p:sldId id="381" r:id="rId54"/>
    <p:sldId id="299" r:id="rId55"/>
    <p:sldId id="300" r:id="rId56"/>
    <p:sldId id="374" r:id="rId57"/>
    <p:sldId id="301" r:id="rId58"/>
    <p:sldId id="302" r:id="rId59"/>
    <p:sldId id="303" r:id="rId60"/>
    <p:sldId id="306" r:id="rId61"/>
    <p:sldId id="307" r:id="rId62"/>
    <p:sldId id="355" r:id="rId63"/>
    <p:sldId id="358" r:id="rId64"/>
    <p:sldId id="359" r:id="rId65"/>
    <p:sldId id="360" r:id="rId66"/>
    <p:sldId id="361" r:id="rId67"/>
    <p:sldId id="362" r:id="rId68"/>
    <p:sldId id="620" r:id="rId69"/>
    <p:sldId id="363" r:id="rId70"/>
    <p:sldId id="364" r:id="rId71"/>
    <p:sldId id="379" r:id="rId72"/>
    <p:sldId id="323" r:id="rId73"/>
    <p:sldId id="333" r:id="rId74"/>
    <p:sldId id="334" r:id="rId75"/>
    <p:sldId id="380" r:id="rId76"/>
    <p:sldId id="335" r:id="rId77"/>
    <p:sldId id="336" r:id="rId78"/>
    <p:sldId id="382" r:id="rId79"/>
    <p:sldId id="304" r:id="rId80"/>
    <p:sldId id="305" r:id="rId81"/>
    <p:sldId id="375" r:id="rId82"/>
    <p:sldId id="342" r:id="rId83"/>
    <p:sldId id="344" r:id="rId84"/>
    <p:sldId id="338" r:id="rId85"/>
    <p:sldId id="286" r:id="rId86"/>
    <p:sldId id="614" r:id="rId87"/>
    <p:sldId id="290" r:id="rId88"/>
    <p:sldId id="341" r:id="rId89"/>
    <p:sldId id="617" r:id="rId90"/>
    <p:sldId id="618" r:id="rId91"/>
    <p:sldId id="619" r:id="rId92"/>
    <p:sldId id="322" r:id="rId93"/>
    <p:sldId id="427" r:id="rId94"/>
    <p:sldId id="440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613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3966FE0-7EBE-2C48-A939-784943120FFB}">
          <p14:sldIdLst>
            <p14:sldId id="345"/>
            <p14:sldId id="605"/>
            <p14:sldId id="604"/>
            <p14:sldId id="603"/>
            <p14:sldId id="346"/>
            <p14:sldId id="348"/>
            <p14:sldId id="621"/>
            <p14:sldId id="622"/>
            <p14:sldId id="393"/>
            <p14:sldId id="396"/>
            <p14:sldId id="397"/>
            <p14:sldId id="395"/>
            <p14:sldId id="398"/>
          </p14:sldIdLst>
        </p14:section>
        <p14:section name="exploringData" id="{985DE95A-A63C-724E-8319-6C4EF22A2184}">
          <p14:sldIdLst>
            <p14:sldId id="274"/>
            <p14:sldId id="321"/>
          </p14:sldIdLst>
        </p14:section>
        <p14:section name="dataImport" id="{49F1FD6C-BFA4-CC44-9FAF-48D959758FF8}">
          <p14:sldIdLst>
            <p14:sldId id="356"/>
            <p14:sldId id="357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</p14:sldIdLst>
        </p14:section>
        <p14:section name="ExploreData" id="{9D9CFC02-7EFF-B246-93D9-9738B8DF17A2}">
          <p14:sldIdLst>
            <p14:sldId id="371"/>
            <p14:sldId id="324"/>
            <p14:sldId id="291"/>
            <p14:sldId id="292"/>
            <p14:sldId id="325"/>
            <p14:sldId id="284"/>
            <p14:sldId id="293"/>
            <p14:sldId id="294"/>
            <p14:sldId id="615"/>
            <p14:sldId id="295"/>
            <p14:sldId id="297"/>
            <p14:sldId id="373"/>
            <p14:sldId id="326"/>
            <p14:sldId id="327"/>
            <p14:sldId id="328"/>
            <p14:sldId id="329"/>
            <p14:sldId id="330"/>
            <p14:sldId id="331"/>
            <p14:sldId id="332"/>
            <p14:sldId id="616"/>
            <p14:sldId id="296"/>
            <p14:sldId id="298"/>
            <p14:sldId id="381"/>
            <p14:sldId id="299"/>
            <p14:sldId id="300"/>
            <p14:sldId id="374"/>
            <p14:sldId id="301"/>
            <p14:sldId id="302"/>
            <p14:sldId id="303"/>
            <p14:sldId id="306"/>
            <p14:sldId id="307"/>
          </p14:sldIdLst>
        </p14:section>
        <p14:section name="tidyverse" id="{8675693C-DDC9-B94A-B464-25149A804364}">
          <p14:sldIdLst>
            <p14:sldId id="355"/>
            <p14:sldId id="358"/>
            <p14:sldId id="359"/>
            <p14:sldId id="360"/>
            <p14:sldId id="361"/>
            <p14:sldId id="362"/>
            <p14:sldId id="620"/>
            <p14:sldId id="363"/>
            <p14:sldId id="364"/>
          </p14:sldIdLst>
        </p14:section>
        <p14:section name="managingData" id="{1D9A9F1C-3C5F-724A-919E-9B14436F3BEA}">
          <p14:sldIdLst>
            <p14:sldId id="379"/>
            <p14:sldId id="323"/>
            <p14:sldId id="333"/>
            <p14:sldId id="334"/>
            <p14:sldId id="380"/>
            <p14:sldId id="335"/>
            <p14:sldId id="336"/>
            <p14:sldId id="382"/>
            <p14:sldId id="304"/>
            <p14:sldId id="305"/>
            <p14:sldId id="375"/>
            <p14:sldId id="342"/>
            <p14:sldId id="344"/>
            <p14:sldId id="338"/>
            <p14:sldId id="286"/>
            <p14:sldId id="614"/>
            <p14:sldId id="290"/>
            <p14:sldId id="341"/>
          </p14:sldIdLst>
        </p14:section>
        <p14:section name="vtreatPackage" id="{720158F4-4998-EF42-860B-FD21D6D7028A}">
          <p14:sldIdLst>
            <p14:sldId id="617"/>
            <p14:sldId id="618"/>
            <p14:sldId id="619"/>
            <p14:sldId id="322"/>
          </p14:sldIdLst>
        </p14:section>
        <p14:section name="super/unsupervise" id="{0FA4D7B3-501D-5B41-AB5E-850EAF73B6A5}">
          <p14:sldIdLst>
            <p14:sldId id="427"/>
            <p14:sldId id="440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6095"/>
    <p:restoredTop sz="96137"/>
  </p:normalViewPr>
  <p:slideViewPr>
    <p:cSldViewPr snapToGrid="0" snapToObjects="1">
      <p:cViewPr varScale="1">
        <p:scale>
          <a:sx n="223" d="100"/>
          <a:sy n="223" d="100"/>
        </p:scale>
        <p:origin x="21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microsoft.com/office/2016/11/relationships/changesInfo" Target="changesInfos/changesInfo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B68E181-C8E8-4572-9A3B-85D472629692}"/>
    <pc:docChg chg="modSld">
      <pc:chgData name="" userId="" providerId="" clId="Web-{FB68E181-C8E8-4572-9A3B-85D472629692}" dt="2019-06-17T06:43:45.312" v="162" actId="20577"/>
      <pc:docMkLst>
        <pc:docMk/>
      </pc:docMkLst>
      <pc:sldChg chg="modSp">
        <pc:chgData name="" userId="" providerId="" clId="Web-{FB68E181-C8E8-4572-9A3B-85D472629692}" dt="2019-06-17T06:36:37.013" v="48" actId="20577"/>
        <pc:sldMkLst>
          <pc:docMk/>
          <pc:sldMk cId="514216539" sldId="274"/>
        </pc:sldMkLst>
        <pc:spChg chg="mod">
          <ac:chgData name="" userId="" providerId="" clId="Web-{FB68E181-C8E8-4572-9A3B-85D472629692}" dt="2019-06-17T06:36:37.013" v="48" actId="20577"/>
          <ac:spMkLst>
            <pc:docMk/>
            <pc:sldMk cId="514216539" sldId="274"/>
            <ac:spMk id="3" creationId="{00000000-0000-0000-0000-000000000000}"/>
          </ac:spMkLst>
        </pc:spChg>
      </pc:sldChg>
      <pc:sldChg chg="modSp">
        <pc:chgData name="" userId="" providerId="" clId="Web-{FB68E181-C8E8-4572-9A3B-85D472629692}" dt="2019-06-17T06:41:10.546" v="108" actId="1076"/>
        <pc:sldMkLst>
          <pc:docMk/>
          <pc:sldMk cId="1118215545" sldId="286"/>
        </pc:sldMkLst>
        <pc:spChg chg="mod">
          <ac:chgData name="" userId="" providerId="" clId="Web-{FB68E181-C8E8-4572-9A3B-85D472629692}" dt="2019-06-17T06:41:10.546" v="108" actId="1076"/>
          <ac:spMkLst>
            <pc:docMk/>
            <pc:sldMk cId="1118215545" sldId="286"/>
            <ac:spMk id="3" creationId="{CC8D9C2C-66BB-49DA-8E6F-A7FAFD8B4760}"/>
          </ac:spMkLst>
        </pc:spChg>
      </pc:sldChg>
      <pc:sldChg chg="modSp">
        <pc:chgData name="" userId="" providerId="" clId="Web-{FB68E181-C8E8-4572-9A3B-85D472629692}" dt="2019-06-17T06:38:25.873" v="55" actId="20577"/>
        <pc:sldMkLst>
          <pc:docMk/>
          <pc:sldMk cId="812378402" sldId="301"/>
        </pc:sldMkLst>
        <pc:spChg chg="mod">
          <ac:chgData name="" userId="" providerId="" clId="Web-{FB68E181-C8E8-4572-9A3B-85D472629692}" dt="2019-06-17T06:38:25.873" v="55" actId="20577"/>
          <ac:spMkLst>
            <pc:docMk/>
            <pc:sldMk cId="812378402" sldId="301"/>
            <ac:spMk id="3" creationId="{EBED948A-CEF2-4807-87CD-4F6247ED75C9}"/>
          </ac:spMkLst>
        </pc:spChg>
      </pc:sldChg>
      <pc:sldChg chg="modSp">
        <pc:chgData name="" userId="" providerId="" clId="Web-{FB68E181-C8E8-4572-9A3B-85D472629692}" dt="2019-06-17T06:38:33.470" v="61" actId="14100"/>
        <pc:sldMkLst>
          <pc:docMk/>
          <pc:sldMk cId="819337098" sldId="302"/>
        </pc:sldMkLst>
        <pc:spChg chg="mod">
          <ac:chgData name="" userId="" providerId="" clId="Web-{FB68E181-C8E8-4572-9A3B-85D472629692}" dt="2019-06-17T06:38:33.470" v="61" actId="14100"/>
          <ac:spMkLst>
            <pc:docMk/>
            <pc:sldMk cId="819337098" sldId="302"/>
            <ac:spMk id="3" creationId="{2C062652-3AA5-432D-97EE-98715A023AD2}"/>
          </ac:spMkLst>
        </pc:spChg>
      </pc:sldChg>
      <pc:sldChg chg="modSp">
        <pc:chgData name="" userId="" providerId="" clId="Web-{FB68E181-C8E8-4572-9A3B-85D472629692}" dt="2019-06-17T06:38:39.686" v="66" actId="14100"/>
        <pc:sldMkLst>
          <pc:docMk/>
          <pc:sldMk cId="1555436017" sldId="303"/>
        </pc:sldMkLst>
        <pc:spChg chg="mod">
          <ac:chgData name="" userId="" providerId="" clId="Web-{FB68E181-C8E8-4572-9A3B-85D472629692}" dt="2019-06-17T06:38:39.686" v="66" actId="14100"/>
          <ac:spMkLst>
            <pc:docMk/>
            <pc:sldMk cId="1555436017" sldId="303"/>
            <ac:spMk id="6" creationId="{7FC0742D-369B-401F-A564-F5D49A0E2A01}"/>
          </ac:spMkLst>
        </pc:spChg>
      </pc:sldChg>
      <pc:sldChg chg="modSp">
        <pc:chgData name="" userId="" providerId="" clId="Web-{FB68E181-C8E8-4572-9A3B-85D472629692}" dt="2019-06-17T06:38:44.873" v="70" actId="14100"/>
        <pc:sldMkLst>
          <pc:docMk/>
          <pc:sldMk cId="1562469048" sldId="304"/>
        </pc:sldMkLst>
        <pc:spChg chg="mod">
          <ac:chgData name="" userId="" providerId="" clId="Web-{FB68E181-C8E8-4572-9A3B-85D472629692}" dt="2019-06-17T06:38:44.873" v="70" actId="14100"/>
          <ac:spMkLst>
            <pc:docMk/>
            <pc:sldMk cId="1562469048" sldId="304"/>
            <ac:spMk id="5" creationId="{ECF9041B-4713-4029-AD01-3D10E216BB69}"/>
          </ac:spMkLst>
        </pc:spChg>
      </pc:sldChg>
      <pc:sldChg chg="modSp">
        <pc:chgData name="" userId="" providerId="" clId="Web-{FB68E181-C8E8-4572-9A3B-85D472629692}" dt="2019-06-17T06:39:21.530" v="78" actId="14100"/>
        <pc:sldMkLst>
          <pc:docMk/>
          <pc:sldMk cId="1378647785" sldId="306"/>
        </pc:sldMkLst>
        <pc:spChg chg="mod">
          <ac:chgData name="" userId="" providerId="" clId="Web-{FB68E181-C8E8-4572-9A3B-85D472629692}" dt="2019-06-17T06:39:21.530" v="78" actId="14100"/>
          <ac:spMkLst>
            <pc:docMk/>
            <pc:sldMk cId="1378647785" sldId="306"/>
            <ac:spMk id="6" creationId="{CB8FBA31-FA13-4FA3-B69E-FF711B96AF09}"/>
          </ac:spMkLst>
        </pc:spChg>
      </pc:sldChg>
      <pc:sldChg chg="modSp">
        <pc:chgData name="" userId="" providerId="" clId="Web-{FB68E181-C8E8-4572-9A3B-85D472629692}" dt="2019-06-17T06:41:19.108" v="113" actId="1076"/>
        <pc:sldMkLst>
          <pc:docMk/>
          <pc:sldMk cId="1616276598" sldId="309"/>
        </pc:sldMkLst>
        <pc:spChg chg="mod">
          <ac:chgData name="" userId="" providerId="" clId="Web-{FB68E181-C8E8-4572-9A3B-85D472629692}" dt="2019-06-17T06:41:19.108" v="113" actId="1076"/>
          <ac:spMkLst>
            <pc:docMk/>
            <pc:sldMk cId="1616276598" sldId="309"/>
            <ac:spMk id="6" creationId="{4F7CB252-DBCF-4FD6-A8BF-87002D517679}"/>
          </ac:spMkLst>
        </pc:spChg>
      </pc:sldChg>
      <pc:sldChg chg="modSp">
        <pc:chgData name="" userId="" providerId="" clId="Web-{FB68E181-C8E8-4572-9A3B-85D472629692}" dt="2019-06-17T06:41:27.218" v="118" actId="1076"/>
        <pc:sldMkLst>
          <pc:docMk/>
          <pc:sldMk cId="702927542" sldId="310"/>
        </pc:sldMkLst>
        <pc:spChg chg="mod">
          <ac:chgData name="" userId="" providerId="" clId="Web-{FB68E181-C8E8-4572-9A3B-85D472629692}" dt="2019-06-17T06:41:27.218" v="118" actId="1076"/>
          <ac:spMkLst>
            <pc:docMk/>
            <pc:sldMk cId="702927542" sldId="310"/>
            <ac:spMk id="6" creationId="{0F0CA62C-16C2-4752-96A9-6F7857AF5EA3}"/>
          </ac:spMkLst>
        </pc:spChg>
      </pc:sldChg>
      <pc:sldChg chg="modSp">
        <pc:chgData name="" userId="" providerId="" clId="Web-{FB68E181-C8E8-4572-9A3B-85D472629692}" dt="2019-06-17T06:42:38.343" v="123" actId="1076"/>
        <pc:sldMkLst>
          <pc:docMk/>
          <pc:sldMk cId="1080491684" sldId="311"/>
        </pc:sldMkLst>
        <pc:spChg chg="mod">
          <ac:chgData name="" userId="" providerId="" clId="Web-{FB68E181-C8E8-4572-9A3B-85D472629692}" dt="2019-06-17T06:42:38.343" v="123" actId="1076"/>
          <ac:spMkLst>
            <pc:docMk/>
            <pc:sldMk cId="1080491684" sldId="311"/>
            <ac:spMk id="6" creationId="{EBE392AF-3867-4B53-A8C6-B18007D7E300}"/>
          </ac:spMkLst>
        </pc:spChg>
      </pc:sldChg>
      <pc:sldChg chg="modSp">
        <pc:chgData name="" userId="" providerId="" clId="Web-{FB68E181-C8E8-4572-9A3B-85D472629692}" dt="2019-06-17T06:42:42.609" v="128" actId="1076"/>
        <pc:sldMkLst>
          <pc:docMk/>
          <pc:sldMk cId="1108779264" sldId="312"/>
        </pc:sldMkLst>
        <pc:spChg chg="mod">
          <ac:chgData name="" userId="" providerId="" clId="Web-{FB68E181-C8E8-4572-9A3B-85D472629692}" dt="2019-06-17T06:42:42.609" v="128" actId="1076"/>
          <ac:spMkLst>
            <pc:docMk/>
            <pc:sldMk cId="1108779264" sldId="312"/>
            <ac:spMk id="4" creationId="{63FC98BC-C57C-4563-88FA-2D79708D99EE}"/>
          </ac:spMkLst>
        </pc:spChg>
      </pc:sldChg>
      <pc:sldChg chg="modSp">
        <pc:chgData name="" userId="" providerId="" clId="Web-{FB68E181-C8E8-4572-9A3B-85D472629692}" dt="2019-06-17T06:42:52.312" v="137" actId="1076"/>
        <pc:sldMkLst>
          <pc:docMk/>
          <pc:sldMk cId="142744889" sldId="313"/>
        </pc:sldMkLst>
        <pc:spChg chg="mod">
          <ac:chgData name="" userId="" providerId="" clId="Web-{FB68E181-C8E8-4572-9A3B-85D472629692}" dt="2019-06-17T06:42:52.312" v="137" actId="1076"/>
          <ac:spMkLst>
            <pc:docMk/>
            <pc:sldMk cId="142744889" sldId="313"/>
            <ac:spMk id="6" creationId="{D7E6D7E5-2EA4-4575-9027-DAF72C7A8D99}"/>
          </ac:spMkLst>
        </pc:spChg>
      </pc:sldChg>
      <pc:sldChg chg="modSp">
        <pc:chgData name="" userId="" providerId="" clId="Web-{FB68E181-C8E8-4572-9A3B-85D472629692}" dt="2019-06-17T06:42:46.874" v="133" actId="1076"/>
        <pc:sldMkLst>
          <pc:docMk/>
          <pc:sldMk cId="223538211" sldId="314"/>
        </pc:sldMkLst>
        <pc:spChg chg="mod">
          <ac:chgData name="" userId="" providerId="" clId="Web-{FB68E181-C8E8-4572-9A3B-85D472629692}" dt="2019-06-17T06:42:46.874" v="133" actId="1076"/>
          <ac:spMkLst>
            <pc:docMk/>
            <pc:sldMk cId="223538211" sldId="314"/>
            <ac:spMk id="6" creationId="{6E71853F-9881-44C8-844D-C87AAE2E392E}"/>
          </ac:spMkLst>
        </pc:spChg>
      </pc:sldChg>
      <pc:sldChg chg="modSp">
        <pc:chgData name="" userId="" providerId="" clId="Web-{FB68E181-C8E8-4572-9A3B-85D472629692}" dt="2019-06-17T06:42:56.515" v="142" actId="1076"/>
        <pc:sldMkLst>
          <pc:docMk/>
          <pc:sldMk cId="1891072153" sldId="315"/>
        </pc:sldMkLst>
        <pc:spChg chg="mod">
          <ac:chgData name="" userId="" providerId="" clId="Web-{FB68E181-C8E8-4572-9A3B-85D472629692}" dt="2019-06-17T06:42:56.515" v="142" actId="1076"/>
          <ac:spMkLst>
            <pc:docMk/>
            <pc:sldMk cId="1891072153" sldId="315"/>
            <ac:spMk id="6" creationId="{127C76F2-F4C9-447F-8341-A55D1B38EA9E}"/>
          </ac:spMkLst>
        </pc:spChg>
      </pc:sldChg>
      <pc:sldChg chg="modSp">
        <pc:chgData name="" userId="" providerId="" clId="Web-{FB68E181-C8E8-4572-9A3B-85D472629692}" dt="2019-06-17T06:43:11.437" v="145" actId="20577"/>
        <pc:sldMkLst>
          <pc:docMk/>
          <pc:sldMk cId="730497377" sldId="316"/>
        </pc:sldMkLst>
        <pc:spChg chg="mod">
          <ac:chgData name="" userId="" providerId="" clId="Web-{FB68E181-C8E8-4572-9A3B-85D472629692}" dt="2019-06-17T06:43:11.437" v="145" actId="20577"/>
          <ac:spMkLst>
            <pc:docMk/>
            <pc:sldMk cId="730497377" sldId="316"/>
            <ac:spMk id="6" creationId="{EF676E0E-4A6B-46D4-AD19-5BD5D03D054B}"/>
          </ac:spMkLst>
        </pc:spChg>
      </pc:sldChg>
      <pc:sldChg chg="modSp">
        <pc:chgData name="" userId="" providerId="" clId="Web-{FB68E181-C8E8-4572-9A3B-85D472629692}" dt="2019-06-17T06:43:15.828" v="149" actId="20577"/>
        <pc:sldMkLst>
          <pc:docMk/>
          <pc:sldMk cId="234083694" sldId="317"/>
        </pc:sldMkLst>
        <pc:spChg chg="mod">
          <ac:chgData name="" userId="" providerId="" clId="Web-{FB68E181-C8E8-4572-9A3B-85D472629692}" dt="2019-06-17T06:43:15.828" v="149" actId="20577"/>
          <ac:spMkLst>
            <pc:docMk/>
            <pc:sldMk cId="234083694" sldId="317"/>
            <ac:spMk id="6" creationId="{237AE33C-D9C2-4D57-8B46-1530C2DE7C24}"/>
          </ac:spMkLst>
        </pc:spChg>
      </pc:sldChg>
      <pc:sldChg chg="modSp">
        <pc:chgData name="" userId="" providerId="" clId="Web-{FB68E181-C8E8-4572-9A3B-85D472629692}" dt="2019-06-17T06:43:30.953" v="153" actId="20577"/>
        <pc:sldMkLst>
          <pc:docMk/>
          <pc:sldMk cId="808796894" sldId="318"/>
        </pc:sldMkLst>
        <pc:spChg chg="mod">
          <ac:chgData name="" userId="" providerId="" clId="Web-{FB68E181-C8E8-4572-9A3B-85D472629692}" dt="2019-06-17T06:43:30.953" v="153" actId="20577"/>
          <ac:spMkLst>
            <pc:docMk/>
            <pc:sldMk cId="808796894" sldId="318"/>
            <ac:spMk id="6" creationId="{D44A615E-0F2B-41C4-8301-5815B0B5A212}"/>
          </ac:spMkLst>
        </pc:spChg>
      </pc:sldChg>
      <pc:sldChg chg="modSp">
        <pc:chgData name="" userId="" providerId="" clId="Web-{FB68E181-C8E8-4572-9A3B-85D472629692}" dt="2019-06-17T06:43:45.312" v="161" actId="20577"/>
        <pc:sldMkLst>
          <pc:docMk/>
          <pc:sldMk cId="2073662660" sldId="319"/>
        </pc:sldMkLst>
        <pc:spChg chg="mod">
          <ac:chgData name="" userId="" providerId="" clId="Web-{FB68E181-C8E8-4572-9A3B-85D472629692}" dt="2019-06-17T06:43:45.312" v="161" actId="20577"/>
          <ac:spMkLst>
            <pc:docMk/>
            <pc:sldMk cId="2073662660" sldId="319"/>
            <ac:spMk id="4" creationId="{ACA6F107-2F38-4191-AEFB-C42D11B1D649}"/>
          </ac:spMkLst>
        </pc:spChg>
      </pc:sldChg>
      <pc:sldChg chg="modSp">
        <pc:chgData name="" userId="" providerId="" clId="Web-{FB68E181-C8E8-4572-9A3B-85D472629692}" dt="2019-06-17T06:37:24.185" v="50" actId="20577"/>
        <pc:sldMkLst>
          <pc:docMk/>
          <pc:sldMk cId="315733897" sldId="326"/>
        </pc:sldMkLst>
        <pc:spChg chg="mod">
          <ac:chgData name="" userId="" providerId="" clId="Web-{FB68E181-C8E8-4572-9A3B-85D472629692}" dt="2019-06-17T06:37:24.185" v="50" actId="20577"/>
          <ac:spMkLst>
            <pc:docMk/>
            <pc:sldMk cId="315733897" sldId="326"/>
            <ac:spMk id="6" creationId="{4D94F059-F5BB-44AA-8B2E-CAA8E405E27E}"/>
          </ac:spMkLst>
        </pc:spChg>
      </pc:sldChg>
      <pc:sldChg chg="modSp">
        <pc:chgData name="" userId="" providerId="" clId="Web-{FB68E181-C8E8-4572-9A3B-85D472629692}" dt="2019-06-17T06:40:02.498" v="86" actId="1076"/>
        <pc:sldMkLst>
          <pc:docMk/>
          <pc:sldMk cId="1034253248" sldId="336"/>
        </pc:sldMkLst>
        <pc:spChg chg="mod">
          <ac:chgData name="" userId="" providerId="" clId="Web-{FB68E181-C8E8-4572-9A3B-85D472629692}" dt="2019-06-17T06:40:02.498" v="86" actId="1076"/>
          <ac:spMkLst>
            <pc:docMk/>
            <pc:sldMk cId="1034253248" sldId="336"/>
            <ac:spMk id="6" creationId="{29AC9977-8634-48B3-9A98-D159042D4ED3}"/>
          </ac:spMkLst>
        </pc:spChg>
      </pc:sldChg>
      <pc:sldChg chg="modSp">
        <pc:chgData name="" userId="" providerId="" clId="Web-{FB68E181-C8E8-4572-9A3B-85D472629692}" dt="2019-06-17T06:40:32.844" v="99" actId="14100"/>
        <pc:sldMkLst>
          <pc:docMk/>
          <pc:sldMk cId="450022033" sldId="338"/>
        </pc:sldMkLst>
        <pc:spChg chg="mod">
          <ac:chgData name="" userId="" providerId="" clId="Web-{FB68E181-C8E8-4572-9A3B-85D472629692}" dt="2019-06-17T06:40:32.844" v="99" actId="14100"/>
          <ac:spMkLst>
            <pc:docMk/>
            <pc:sldMk cId="450022033" sldId="338"/>
            <ac:spMk id="7" creationId="{5F855739-E26B-4EC5-A404-65CD67F6E379}"/>
          </ac:spMkLst>
        </pc:spChg>
      </pc:sldChg>
      <pc:sldChg chg="modSp">
        <pc:chgData name="" userId="" providerId="" clId="Web-{FB68E181-C8E8-4572-9A3B-85D472629692}" dt="2019-06-17T06:40:20.655" v="95" actId="1076"/>
        <pc:sldMkLst>
          <pc:docMk/>
          <pc:sldMk cId="124113322" sldId="344"/>
        </pc:sldMkLst>
        <pc:spChg chg="mod">
          <ac:chgData name="" userId="" providerId="" clId="Web-{FB68E181-C8E8-4572-9A3B-85D472629692}" dt="2019-06-17T06:40:20.655" v="95" actId="1076"/>
          <ac:spMkLst>
            <pc:docMk/>
            <pc:sldMk cId="124113322" sldId="344"/>
            <ac:spMk id="3" creationId="{28EF3006-793D-4D58-A7FB-AF38CE62D763}"/>
          </ac:spMkLst>
        </pc:spChg>
      </pc:sldChg>
      <pc:sldChg chg="modSp">
        <pc:chgData name="" userId="" providerId="" clId="Web-{FB68E181-C8E8-4572-9A3B-85D472629692}" dt="2019-06-17T06:36:10.435" v="36" actId="20577"/>
        <pc:sldMkLst>
          <pc:docMk/>
          <pc:sldMk cId="1165981130" sldId="345"/>
        </pc:sldMkLst>
        <pc:spChg chg="mod">
          <ac:chgData name="" userId="" providerId="" clId="Web-{FB68E181-C8E8-4572-9A3B-85D472629692}" dt="2019-06-17T06:36:10.435" v="36" actId="20577"/>
          <ac:spMkLst>
            <pc:docMk/>
            <pc:sldMk cId="1165981130" sldId="345"/>
            <ac:spMk id="3" creationId="{00000000-0000-0000-0000-000000000000}"/>
          </ac:spMkLst>
        </pc:spChg>
      </pc:sldChg>
      <pc:sldChg chg="modSp">
        <pc:chgData name="" userId="" providerId="" clId="Web-{FB68E181-C8E8-4572-9A3B-85D472629692}" dt="2019-06-17T06:39:05.123" v="74" actId="14100"/>
        <pc:sldMkLst>
          <pc:docMk/>
          <pc:sldMk cId="131500686" sldId="375"/>
        </pc:sldMkLst>
        <pc:spChg chg="mod">
          <ac:chgData name="" userId="" providerId="" clId="Web-{FB68E181-C8E8-4572-9A3B-85D472629692}" dt="2019-06-17T06:39:05.123" v="74" actId="14100"/>
          <ac:spMkLst>
            <pc:docMk/>
            <pc:sldMk cId="131500686" sldId="375"/>
            <ac:spMk id="3" creationId="{D24101AD-A5D1-4EF5-BEA8-177F446F21F1}"/>
          </ac:spMkLst>
        </pc:spChg>
      </pc:sldChg>
      <pc:sldChg chg="modSp">
        <pc:chgData name="" userId="" providerId="" clId="Web-{FB68E181-C8E8-4572-9A3B-85D472629692}" dt="2019-06-17T06:43:39.890" v="157" actId="20577"/>
        <pc:sldMkLst>
          <pc:docMk/>
          <pc:sldMk cId="1630795785" sldId="378"/>
        </pc:sldMkLst>
        <pc:spChg chg="mod">
          <ac:chgData name="" userId="" providerId="" clId="Web-{FB68E181-C8E8-4572-9A3B-85D472629692}" dt="2019-06-17T06:43:39.890" v="157" actId="20577"/>
          <ac:spMkLst>
            <pc:docMk/>
            <pc:sldMk cId="1630795785" sldId="378"/>
            <ac:spMk id="6" creationId="{B83C1B47-AF6F-4908-AFC1-22E8A5BCC37A}"/>
          </ac:spMkLst>
        </pc:spChg>
      </pc:sldChg>
      <pc:sldChg chg="modSp">
        <pc:chgData name="" userId="" providerId="" clId="Web-{FB68E181-C8E8-4572-9A3B-85D472629692}" dt="2019-06-17T06:39:52.545" v="79" actId="20577"/>
        <pc:sldMkLst>
          <pc:docMk/>
          <pc:sldMk cId="933766949" sldId="380"/>
        </pc:sldMkLst>
        <pc:spChg chg="mod">
          <ac:chgData name="" userId="" providerId="" clId="Web-{FB68E181-C8E8-4572-9A3B-85D472629692}" dt="2019-06-17T06:39:52.545" v="79" actId="20577"/>
          <ac:spMkLst>
            <pc:docMk/>
            <pc:sldMk cId="933766949" sldId="380"/>
            <ac:spMk id="6" creationId="{9AD359B7-23ED-477A-B538-5D6673E914C2}"/>
          </ac:spMkLst>
        </pc:spChg>
      </pc:sldChg>
      <pc:sldChg chg="modSp">
        <pc:chgData name="" userId="" providerId="" clId="Web-{FB68E181-C8E8-4572-9A3B-85D472629692}" dt="2019-06-17T06:40:13.952" v="90" actId="1076"/>
        <pc:sldMkLst>
          <pc:docMk/>
          <pc:sldMk cId="1260274512" sldId="382"/>
        </pc:sldMkLst>
        <pc:spChg chg="mod">
          <ac:chgData name="" userId="" providerId="" clId="Web-{FB68E181-C8E8-4572-9A3B-85D472629692}" dt="2019-06-17T06:40:13.952" v="90" actId="1076"/>
          <ac:spMkLst>
            <pc:docMk/>
            <pc:sldMk cId="1260274512" sldId="382"/>
            <ac:spMk id="9" creationId="{5B7E9AA4-C726-4DE1-855D-2E8D285143E4}"/>
          </ac:spMkLst>
        </pc:spChg>
      </pc:sldChg>
    </pc:docChg>
  </pc:docChgLst>
  <pc:docChgLst>
    <pc:chgData clId="Web-{ACE702AE-51B5-4DA4-A46E-D0BC7BDA481C}"/>
    <pc:docChg chg="addSld modSld modSection">
      <pc:chgData name="" userId="" providerId="" clId="Web-{ACE702AE-51B5-4DA4-A46E-D0BC7BDA481C}" dt="2019-06-13T07:32:10.476" v="543" actId="1076"/>
      <pc:docMkLst>
        <pc:docMk/>
      </pc:docMkLst>
      <pc:sldChg chg="modSp">
        <pc:chgData name="" userId="" providerId="" clId="Web-{ACE702AE-51B5-4DA4-A46E-D0BC7BDA481C}" dt="2019-06-13T06:54:58.236" v="33" actId="20577"/>
        <pc:sldMkLst>
          <pc:docMk/>
          <pc:sldMk cId="514216539" sldId="274"/>
        </pc:sldMkLst>
        <pc:spChg chg="mod">
          <ac:chgData name="" userId="" providerId="" clId="Web-{ACE702AE-51B5-4DA4-A46E-D0BC7BDA481C}" dt="2019-06-13T06:54:58.236" v="33" actId="20577"/>
          <ac:spMkLst>
            <pc:docMk/>
            <pc:sldMk cId="514216539" sldId="274"/>
            <ac:spMk id="3" creationId="{00000000-0000-0000-0000-000000000000}"/>
          </ac:spMkLst>
        </pc:spChg>
      </pc:sldChg>
      <pc:sldChg chg="addSp modSp">
        <pc:chgData name="" userId="" providerId="" clId="Web-{ACE702AE-51B5-4DA4-A46E-D0BC7BDA481C}" dt="2019-06-13T07:23:03.829" v="362" actId="1076"/>
        <pc:sldMkLst>
          <pc:docMk/>
          <pc:sldMk cId="1118215545" sldId="286"/>
        </pc:sldMkLst>
        <pc:spChg chg="add mod">
          <ac:chgData name="" userId="" providerId="" clId="Web-{ACE702AE-51B5-4DA4-A46E-D0BC7BDA481C}" dt="2019-06-13T07:23:03.829" v="362" actId="1076"/>
          <ac:spMkLst>
            <pc:docMk/>
            <pc:sldMk cId="1118215545" sldId="286"/>
            <ac:spMk id="3" creationId="{CC8D9C2C-66BB-49DA-8E6F-A7FAFD8B4760}"/>
          </ac:spMkLst>
        </pc:spChg>
        <pc:picChg chg="mod">
          <ac:chgData name="" userId="" providerId="" clId="Web-{ACE702AE-51B5-4DA4-A46E-D0BC7BDA481C}" dt="2019-06-13T07:20:27.641" v="287" actId="14100"/>
          <ac:picMkLst>
            <pc:docMk/>
            <pc:sldMk cId="1118215545" sldId="286"/>
            <ac:picMk id="5" creationId="{00000000-0000-0000-0000-000000000000}"/>
          </ac:picMkLst>
        </pc:picChg>
      </pc:sldChg>
      <pc:sldChg chg="addSp">
        <pc:chgData name="" userId="" providerId="" clId="Web-{ACE702AE-51B5-4DA4-A46E-D0BC7BDA481C}" dt="2019-06-13T07:20:30.657" v="289"/>
        <pc:sldMkLst>
          <pc:docMk/>
          <pc:sldMk cId="1748803566" sldId="287"/>
        </pc:sldMkLst>
        <pc:spChg chg="add">
          <ac:chgData name="" userId="" providerId="" clId="Web-{ACE702AE-51B5-4DA4-A46E-D0BC7BDA481C}" dt="2019-06-13T07:20:30.657" v="289"/>
          <ac:spMkLst>
            <pc:docMk/>
            <pc:sldMk cId="1748803566" sldId="287"/>
            <ac:spMk id="5" creationId="{8B9887E4-13F0-44BB-A3B9-1B5CB5C9E910}"/>
          </ac:spMkLst>
        </pc:spChg>
      </pc:sldChg>
      <pc:sldChg chg="addSp">
        <pc:chgData name="" userId="" providerId="" clId="Web-{ACE702AE-51B5-4DA4-A46E-D0BC7BDA481C}" dt="2019-06-13T07:20:32.829" v="290"/>
        <pc:sldMkLst>
          <pc:docMk/>
          <pc:sldMk cId="2038819592" sldId="288"/>
        </pc:sldMkLst>
        <pc:spChg chg="add">
          <ac:chgData name="" userId="" providerId="" clId="Web-{ACE702AE-51B5-4DA4-A46E-D0BC7BDA481C}" dt="2019-06-13T07:20:32.829" v="290"/>
          <ac:spMkLst>
            <pc:docMk/>
            <pc:sldMk cId="2038819592" sldId="288"/>
            <ac:spMk id="5" creationId="{59595D38-0C71-48E9-A11C-A79B965F41FC}"/>
          </ac:spMkLst>
        </pc:spChg>
      </pc:sldChg>
      <pc:sldChg chg="addSp">
        <pc:chgData name="" userId="" providerId="" clId="Web-{ACE702AE-51B5-4DA4-A46E-D0BC7BDA481C}" dt="2019-06-13T07:20:36.001" v="291"/>
        <pc:sldMkLst>
          <pc:docMk/>
          <pc:sldMk cId="422552333" sldId="289"/>
        </pc:sldMkLst>
        <pc:spChg chg="add">
          <ac:chgData name="" userId="" providerId="" clId="Web-{ACE702AE-51B5-4DA4-A46E-D0BC7BDA481C}" dt="2019-06-13T07:20:36.001" v="291"/>
          <ac:spMkLst>
            <pc:docMk/>
            <pc:sldMk cId="422552333" sldId="289"/>
            <ac:spMk id="5" creationId="{CAF9EE7B-2D36-4CE1-A94C-0869F945720F}"/>
          </ac:spMkLst>
        </pc:spChg>
      </pc:sldChg>
      <pc:sldChg chg="addSp modSp">
        <pc:chgData name="" userId="" providerId="" clId="Web-{ACE702AE-51B5-4DA4-A46E-D0BC7BDA481C}" dt="2019-06-13T07:24:20.454" v="365" actId="20577"/>
        <pc:sldMkLst>
          <pc:docMk/>
          <pc:sldMk cId="241205573" sldId="290"/>
        </pc:sldMkLst>
        <pc:spChg chg="mod">
          <ac:chgData name="" userId="" providerId="" clId="Web-{ACE702AE-51B5-4DA4-A46E-D0BC7BDA481C}" dt="2019-06-13T07:24:20.454" v="365" actId="20577"/>
          <ac:spMkLst>
            <pc:docMk/>
            <pc:sldMk cId="241205573" sldId="290"/>
            <ac:spMk id="3" creationId="{00000000-0000-0000-0000-000000000000}"/>
          </ac:spMkLst>
        </pc:spChg>
        <pc:spChg chg="add">
          <ac:chgData name="" userId="" providerId="" clId="Web-{ACE702AE-51B5-4DA4-A46E-D0BC7BDA481C}" dt="2019-06-13T07:20:39.220" v="292"/>
          <ac:spMkLst>
            <pc:docMk/>
            <pc:sldMk cId="241205573" sldId="290"/>
            <ac:spMk id="5" creationId="{21509953-4F13-4C9F-83EF-3261CC956619}"/>
          </ac:spMkLst>
        </pc:spChg>
      </pc:sldChg>
      <pc:sldChg chg="addSp modSp">
        <pc:chgData name="" userId="" providerId="" clId="Web-{ACE702AE-51B5-4DA4-A46E-D0BC7BDA481C}" dt="2019-06-13T06:59:22.611" v="80" actId="20577"/>
        <pc:sldMkLst>
          <pc:docMk/>
          <pc:sldMk cId="93079900" sldId="292"/>
        </pc:sldMkLst>
        <pc:spChg chg="add mod">
          <ac:chgData name="" userId="" providerId="" clId="Web-{ACE702AE-51B5-4DA4-A46E-D0BC7BDA481C}" dt="2019-06-13T06:59:22.611" v="80" actId="20577"/>
          <ac:spMkLst>
            <pc:docMk/>
            <pc:sldMk cId="93079900" sldId="292"/>
            <ac:spMk id="4" creationId="{5BE1165D-CFDF-405A-9104-5594E6D8BC28}"/>
          </ac:spMkLst>
        </pc:spChg>
      </pc:sldChg>
      <pc:sldChg chg="addSp">
        <pc:chgData name="" userId="" providerId="" clId="Web-{ACE702AE-51B5-4DA4-A46E-D0BC7BDA481C}" dt="2019-06-13T06:59:40.220" v="84"/>
        <pc:sldMkLst>
          <pc:docMk/>
          <pc:sldMk cId="1329950691" sldId="293"/>
        </pc:sldMkLst>
        <pc:spChg chg="add">
          <ac:chgData name="" userId="" providerId="" clId="Web-{ACE702AE-51B5-4DA4-A46E-D0BC7BDA481C}" dt="2019-06-13T06:59:40.220" v="84"/>
          <ac:spMkLst>
            <pc:docMk/>
            <pc:sldMk cId="1329950691" sldId="293"/>
            <ac:spMk id="5" creationId="{2831B2E4-BF8C-4C74-BCE4-5D038B23476D}"/>
          </ac:spMkLst>
        </pc:spChg>
      </pc:sldChg>
      <pc:sldChg chg="addSp">
        <pc:chgData name="" userId="" providerId="" clId="Web-{ACE702AE-51B5-4DA4-A46E-D0BC7BDA481C}" dt="2019-06-13T06:59:42.986" v="85"/>
        <pc:sldMkLst>
          <pc:docMk/>
          <pc:sldMk cId="598464412" sldId="294"/>
        </pc:sldMkLst>
        <pc:spChg chg="add">
          <ac:chgData name="" userId="" providerId="" clId="Web-{ACE702AE-51B5-4DA4-A46E-D0BC7BDA481C}" dt="2019-06-13T06:59:42.986" v="85"/>
          <ac:spMkLst>
            <pc:docMk/>
            <pc:sldMk cId="598464412" sldId="294"/>
            <ac:spMk id="5" creationId="{9D8F5EF3-3C85-4D8E-B12C-5063829C7F6D}"/>
          </ac:spMkLst>
        </pc:spChg>
      </pc:sldChg>
      <pc:sldChg chg="addSp">
        <pc:chgData name="" userId="" providerId="" clId="Web-{ACE702AE-51B5-4DA4-A46E-D0BC7BDA481C}" dt="2019-06-13T06:59:46.157" v="86"/>
        <pc:sldMkLst>
          <pc:docMk/>
          <pc:sldMk cId="1714585785" sldId="295"/>
        </pc:sldMkLst>
        <pc:spChg chg="add">
          <ac:chgData name="" userId="" providerId="" clId="Web-{ACE702AE-51B5-4DA4-A46E-D0BC7BDA481C}" dt="2019-06-13T06:59:46.157" v="86"/>
          <ac:spMkLst>
            <pc:docMk/>
            <pc:sldMk cId="1714585785" sldId="295"/>
            <ac:spMk id="6" creationId="{18016D98-1AE6-4FA8-8090-21EAABE6291E}"/>
          </ac:spMkLst>
        </pc:spChg>
      </pc:sldChg>
      <pc:sldChg chg="addSp">
        <pc:chgData name="" userId="" providerId="" clId="Web-{ACE702AE-51B5-4DA4-A46E-D0BC7BDA481C}" dt="2019-06-13T07:11:57.423" v="152"/>
        <pc:sldMkLst>
          <pc:docMk/>
          <pc:sldMk cId="1126631281" sldId="296"/>
        </pc:sldMkLst>
        <pc:spChg chg="add">
          <ac:chgData name="" userId="" providerId="" clId="Web-{ACE702AE-51B5-4DA4-A46E-D0BC7BDA481C}" dt="2019-06-13T07:11:57.423" v="152"/>
          <ac:spMkLst>
            <pc:docMk/>
            <pc:sldMk cId="1126631281" sldId="296"/>
            <ac:spMk id="6" creationId="{58CD269F-4E37-4144-BA2A-224184ACAF78}"/>
          </ac:spMkLst>
        </pc:spChg>
      </pc:sldChg>
      <pc:sldChg chg="addSp">
        <pc:chgData name="" userId="" providerId="" clId="Web-{ACE702AE-51B5-4DA4-A46E-D0BC7BDA481C}" dt="2019-06-13T06:59:47.970" v="87"/>
        <pc:sldMkLst>
          <pc:docMk/>
          <pc:sldMk cId="344678285" sldId="297"/>
        </pc:sldMkLst>
        <pc:spChg chg="add">
          <ac:chgData name="" userId="" providerId="" clId="Web-{ACE702AE-51B5-4DA4-A46E-D0BC7BDA481C}" dt="2019-06-13T06:59:47.970" v="87"/>
          <ac:spMkLst>
            <pc:docMk/>
            <pc:sldMk cId="344678285" sldId="297"/>
            <ac:spMk id="6" creationId="{91808284-3414-42F0-811F-C4BF231162BE}"/>
          </ac:spMkLst>
        </pc:spChg>
      </pc:sldChg>
      <pc:sldChg chg="addSp">
        <pc:chgData name="" userId="" providerId="" clId="Web-{ACE702AE-51B5-4DA4-A46E-D0BC7BDA481C}" dt="2019-06-13T07:11:55.673" v="151"/>
        <pc:sldMkLst>
          <pc:docMk/>
          <pc:sldMk cId="440129875" sldId="298"/>
        </pc:sldMkLst>
        <pc:spChg chg="add">
          <ac:chgData name="" userId="" providerId="" clId="Web-{ACE702AE-51B5-4DA4-A46E-D0BC7BDA481C}" dt="2019-06-13T07:11:55.673" v="151"/>
          <ac:spMkLst>
            <pc:docMk/>
            <pc:sldMk cId="440129875" sldId="298"/>
            <ac:spMk id="6" creationId="{69EC1F62-4DED-45E0-A1C2-05A285E30854}"/>
          </ac:spMkLst>
        </pc:spChg>
      </pc:sldChg>
      <pc:sldChg chg="addSp">
        <pc:chgData name="" userId="" providerId="" clId="Web-{ACE702AE-51B5-4DA4-A46E-D0BC7BDA481C}" dt="2019-06-13T07:11:45.282" v="148"/>
        <pc:sldMkLst>
          <pc:docMk/>
          <pc:sldMk cId="186427264" sldId="299"/>
        </pc:sldMkLst>
        <pc:spChg chg="add">
          <ac:chgData name="" userId="" providerId="" clId="Web-{ACE702AE-51B5-4DA4-A46E-D0BC7BDA481C}" dt="2019-06-13T07:11:45.282" v="148"/>
          <ac:spMkLst>
            <pc:docMk/>
            <pc:sldMk cId="186427264" sldId="299"/>
            <ac:spMk id="5" creationId="{39209A35-C1CD-4E85-93A0-8AB0E23EB715}"/>
          </ac:spMkLst>
        </pc:spChg>
      </pc:sldChg>
      <pc:sldChg chg="addSp">
        <pc:chgData name="" userId="" providerId="" clId="Web-{ACE702AE-51B5-4DA4-A46E-D0BC7BDA481C}" dt="2019-06-13T07:11:42.064" v="147"/>
        <pc:sldMkLst>
          <pc:docMk/>
          <pc:sldMk cId="827110282" sldId="300"/>
        </pc:sldMkLst>
        <pc:spChg chg="add">
          <ac:chgData name="" userId="" providerId="" clId="Web-{ACE702AE-51B5-4DA4-A46E-D0BC7BDA481C}" dt="2019-06-13T07:11:42.064" v="147"/>
          <ac:spMkLst>
            <pc:docMk/>
            <pc:sldMk cId="827110282" sldId="300"/>
            <ac:spMk id="5" creationId="{F9B42EE0-F06D-4B73-913A-8EAA19D44087}"/>
          </ac:spMkLst>
        </pc:spChg>
      </pc:sldChg>
      <pc:sldChg chg="addSp modSp">
        <pc:chgData name="" userId="" providerId="" clId="Web-{ACE702AE-51B5-4DA4-A46E-D0BC7BDA481C}" dt="2019-06-13T07:11:37.095" v="146" actId="14100"/>
        <pc:sldMkLst>
          <pc:docMk/>
          <pc:sldMk cId="812378402" sldId="301"/>
        </pc:sldMkLst>
        <pc:spChg chg="add mod">
          <ac:chgData name="" userId="" providerId="" clId="Web-{ACE702AE-51B5-4DA4-A46E-D0BC7BDA481C}" dt="2019-06-13T07:11:37.095" v="146" actId="14100"/>
          <ac:spMkLst>
            <pc:docMk/>
            <pc:sldMk cId="812378402" sldId="301"/>
            <ac:spMk id="3" creationId="{EBED948A-CEF2-4807-87CD-4F6247ED75C9}"/>
          </ac:spMkLst>
        </pc:spChg>
      </pc:sldChg>
      <pc:sldChg chg="addSp modSp">
        <pc:chgData name="" userId="" providerId="" clId="Web-{ACE702AE-51B5-4DA4-A46E-D0BC7BDA481C}" dt="2019-06-13T07:12:40.501" v="177" actId="1076"/>
        <pc:sldMkLst>
          <pc:docMk/>
          <pc:sldMk cId="819337098" sldId="302"/>
        </pc:sldMkLst>
        <pc:spChg chg="add mod">
          <ac:chgData name="" userId="" providerId="" clId="Web-{ACE702AE-51B5-4DA4-A46E-D0BC7BDA481C}" dt="2019-06-13T07:12:40.501" v="177" actId="1076"/>
          <ac:spMkLst>
            <pc:docMk/>
            <pc:sldMk cId="819337098" sldId="302"/>
            <ac:spMk id="3" creationId="{2C062652-3AA5-432D-97EE-98715A023AD2}"/>
          </ac:spMkLst>
        </pc:spChg>
        <pc:picChg chg="mod">
          <ac:chgData name="" userId="" providerId="" clId="Web-{ACE702AE-51B5-4DA4-A46E-D0BC7BDA481C}" dt="2019-06-13T07:12:13.345" v="156" actId="14100"/>
          <ac:picMkLst>
            <pc:docMk/>
            <pc:sldMk cId="819337098" sldId="302"/>
            <ac:picMk id="6" creationId="{00000000-0000-0000-0000-000000000000}"/>
          </ac:picMkLst>
        </pc:picChg>
      </pc:sldChg>
      <pc:sldChg chg="addSp modSp">
        <pc:chgData name="" userId="" providerId="" clId="Web-{ACE702AE-51B5-4DA4-A46E-D0BC7BDA481C}" dt="2019-06-13T07:12:51.126" v="179"/>
        <pc:sldMkLst>
          <pc:docMk/>
          <pc:sldMk cId="1555436017" sldId="303"/>
        </pc:sldMkLst>
        <pc:spChg chg="add">
          <ac:chgData name="" userId="" providerId="" clId="Web-{ACE702AE-51B5-4DA4-A46E-D0BC7BDA481C}" dt="2019-06-13T07:12:51.126" v="179"/>
          <ac:spMkLst>
            <pc:docMk/>
            <pc:sldMk cId="1555436017" sldId="303"/>
            <ac:spMk id="6" creationId="{7FC0742D-369B-401F-A564-F5D49A0E2A01}"/>
          </ac:spMkLst>
        </pc:spChg>
        <pc:picChg chg="mod">
          <ac:chgData name="" userId="" providerId="" clId="Web-{ACE702AE-51B5-4DA4-A46E-D0BC7BDA481C}" dt="2019-06-13T07:12:50.282" v="178" actId="14100"/>
          <ac:picMkLst>
            <pc:docMk/>
            <pc:sldMk cId="1555436017" sldId="303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13:00.017" v="181" actId="20577"/>
        <pc:sldMkLst>
          <pc:docMk/>
          <pc:sldMk cId="1562469048" sldId="304"/>
        </pc:sldMkLst>
        <pc:spChg chg="add mod">
          <ac:chgData name="" userId="" providerId="" clId="Web-{ACE702AE-51B5-4DA4-A46E-D0BC7BDA481C}" dt="2019-06-13T07:13:00.017" v="181" actId="20577"/>
          <ac:spMkLst>
            <pc:docMk/>
            <pc:sldMk cId="1562469048" sldId="304"/>
            <ac:spMk id="5" creationId="{ECF9041B-4713-4029-AD01-3D10E216BB69}"/>
          </ac:spMkLst>
        </pc:spChg>
      </pc:sldChg>
      <pc:sldChg chg="addSp modSp">
        <pc:chgData name="" userId="" providerId="" clId="Web-{ACE702AE-51B5-4DA4-A46E-D0BC7BDA481C}" dt="2019-06-13T07:13:13.064" v="188" actId="20577"/>
        <pc:sldMkLst>
          <pc:docMk/>
          <pc:sldMk cId="2067133466" sldId="305"/>
        </pc:sldMkLst>
        <pc:spChg chg="add mod">
          <ac:chgData name="" userId="" providerId="" clId="Web-{ACE702AE-51B5-4DA4-A46E-D0BC7BDA481C}" dt="2019-06-13T07:13:13.064" v="188" actId="20577"/>
          <ac:spMkLst>
            <pc:docMk/>
            <pc:sldMk cId="2067133466" sldId="305"/>
            <ac:spMk id="3" creationId="{AAD5AEED-4155-40BE-9CB7-BE8CF043D48C}"/>
          </ac:spMkLst>
        </pc:spChg>
        <pc:picChg chg="mod">
          <ac:chgData name="" userId="" providerId="" clId="Web-{ACE702AE-51B5-4DA4-A46E-D0BC7BDA481C}" dt="2019-06-13T07:13:07.110" v="184" actId="1076"/>
          <ac:picMkLst>
            <pc:docMk/>
            <pc:sldMk cId="2067133466" sldId="305"/>
            <ac:picMk id="6" creationId="{00000000-0000-0000-0000-000000000000}"/>
          </ac:picMkLst>
        </pc:picChg>
      </pc:sldChg>
      <pc:sldChg chg="addSp modSp">
        <pc:chgData name="" userId="" providerId="" clId="Web-{ACE702AE-51B5-4DA4-A46E-D0BC7BDA481C}" dt="2019-06-13T07:13:50.157" v="202" actId="20577"/>
        <pc:sldMkLst>
          <pc:docMk/>
          <pc:sldMk cId="1378647785" sldId="306"/>
        </pc:sldMkLst>
        <pc:spChg chg="add mod">
          <ac:chgData name="" userId="" providerId="" clId="Web-{ACE702AE-51B5-4DA4-A46E-D0BC7BDA481C}" dt="2019-06-13T07:13:50.157" v="202" actId="20577"/>
          <ac:spMkLst>
            <pc:docMk/>
            <pc:sldMk cId="1378647785" sldId="306"/>
            <ac:spMk id="6" creationId="{CB8FBA31-FA13-4FA3-B69E-FF711B96AF09}"/>
          </ac:spMkLst>
        </pc:spChg>
      </pc:sldChg>
      <pc:sldChg chg="addSp modSp">
        <pc:chgData name="" userId="" providerId="" clId="Web-{ACE702AE-51B5-4DA4-A46E-D0BC7BDA481C}" dt="2019-06-13T07:13:58.892" v="209" actId="1076"/>
        <pc:sldMkLst>
          <pc:docMk/>
          <pc:sldMk cId="1530877618" sldId="307"/>
        </pc:sldMkLst>
        <pc:spChg chg="add mod">
          <ac:chgData name="" userId="" providerId="" clId="Web-{ACE702AE-51B5-4DA4-A46E-D0BC7BDA481C}" dt="2019-06-13T07:13:58.892" v="209" actId="1076"/>
          <ac:spMkLst>
            <pc:docMk/>
            <pc:sldMk cId="1530877618" sldId="307"/>
            <ac:spMk id="2" creationId="{1736E816-2D45-49C1-9441-2FD92C25D338}"/>
          </ac:spMkLst>
        </pc:spChg>
      </pc:sldChg>
      <pc:sldChg chg="addSp">
        <pc:chgData name="" userId="" providerId="" clId="Web-{ACE702AE-51B5-4DA4-A46E-D0BC7BDA481C}" dt="2019-06-13T07:26:08.798" v="368"/>
        <pc:sldMkLst>
          <pc:docMk/>
          <pc:sldMk cId="213494364" sldId="308"/>
        </pc:sldMkLst>
        <pc:spChg chg="add">
          <ac:chgData name="" userId="" providerId="" clId="Web-{ACE702AE-51B5-4DA4-A46E-D0BC7BDA481C}" dt="2019-06-13T07:26:08.798" v="368"/>
          <ac:spMkLst>
            <pc:docMk/>
            <pc:sldMk cId="213494364" sldId="308"/>
            <ac:spMk id="2" creationId="{194EB9AD-95B5-4B5A-9BEC-ED760CE35336}"/>
          </ac:spMkLst>
        </pc:spChg>
      </pc:sldChg>
      <pc:sldChg chg="addSp modSp">
        <pc:chgData name="" userId="" providerId="" clId="Web-{ACE702AE-51B5-4DA4-A46E-D0BC7BDA481C}" dt="2019-06-13T07:26:46.548" v="413" actId="1076"/>
        <pc:sldMkLst>
          <pc:docMk/>
          <pc:sldMk cId="1616276598" sldId="309"/>
        </pc:sldMkLst>
        <pc:spChg chg="add mod">
          <ac:chgData name="" userId="" providerId="" clId="Web-{ACE702AE-51B5-4DA4-A46E-D0BC7BDA481C}" dt="2019-06-13T07:26:46.548" v="413" actId="1076"/>
          <ac:spMkLst>
            <pc:docMk/>
            <pc:sldMk cId="1616276598" sldId="309"/>
            <ac:spMk id="6" creationId="{4F7CB252-DBCF-4FD6-A8BF-87002D517679}"/>
          </ac:spMkLst>
        </pc:spChg>
      </pc:sldChg>
      <pc:sldChg chg="addSp modSp">
        <pc:chgData name="" userId="" providerId="" clId="Web-{ACE702AE-51B5-4DA4-A46E-D0BC7BDA481C}" dt="2019-06-13T07:28:49.798" v="448" actId="1076"/>
        <pc:sldMkLst>
          <pc:docMk/>
          <pc:sldMk cId="702927542" sldId="310"/>
        </pc:sldMkLst>
        <pc:spChg chg="add mod">
          <ac:chgData name="" userId="" providerId="" clId="Web-{ACE702AE-51B5-4DA4-A46E-D0BC7BDA481C}" dt="2019-06-13T07:28:49.798" v="448" actId="1076"/>
          <ac:spMkLst>
            <pc:docMk/>
            <pc:sldMk cId="702927542" sldId="310"/>
            <ac:spMk id="6" creationId="{0F0CA62C-16C2-4752-96A9-6F7857AF5EA3}"/>
          </ac:spMkLst>
        </pc:spChg>
        <pc:picChg chg="mod">
          <ac:chgData name="" userId="" providerId="" clId="Web-{ACE702AE-51B5-4DA4-A46E-D0BC7BDA481C}" dt="2019-06-13T07:27:05.313" v="416" actId="14100"/>
          <ac:picMkLst>
            <pc:docMk/>
            <pc:sldMk cId="702927542" sldId="310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29:04.329" v="457" actId="1076"/>
        <pc:sldMkLst>
          <pc:docMk/>
          <pc:sldMk cId="1080491684" sldId="311"/>
        </pc:sldMkLst>
        <pc:spChg chg="add mod">
          <ac:chgData name="" userId="" providerId="" clId="Web-{ACE702AE-51B5-4DA4-A46E-D0BC7BDA481C}" dt="2019-06-13T07:29:04.329" v="457" actId="1076"/>
          <ac:spMkLst>
            <pc:docMk/>
            <pc:sldMk cId="1080491684" sldId="311"/>
            <ac:spMk id="6" creationId="{EBE392AF-3867-4B53-A8C6-B18007D7E300}"/>
          </ac:spMkLst>
        </pc:spChg>
        <pc:picChg chg="mod">
          <ac:chgData name="" userId="" providerId="" clId="Web-{ACE702AE-51B5-4DA4-A46E-D0BC7BDA481C}" dt="2019-06-13T07:27:10.719" v="418" actId="14100"/>
          <ac:picMkLst>
            <pc:docMk/>
            <pc:sldMk cId="1080491684" sldId="311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29:22.626" v="469" actId="1076"/>
        <pc:sldMkLst>
          <pc:docMk/>
          <pc:sldMk cId="1108779264" sldId="312"/>
        </pc:sldMkLst>
        <pc:spChg chg="add mod">
          <ac:chgData name="" userId="" providerId="" clId="Web-{ACE702AE-51B5-4DA4-A46E-D0BC7BDA481C}" dt="2019-06-13T07:29:22.626" v="469" actId="1076"/>
          <ac:spMkLst>
            <pc:docMk/>
            <pc:sldMk cId="1108779264" sldId="312"/>
            <ac:spMk id="4" creationId="{63FC98BC-C57C-4563-88FA-2D79708D99EE}"/>
          </ac:spMkLst>
        </pc:spChg>
        <pc:picChg chg="mod">
          <ac:chgData name="" userId="" providerId="" clId="Web-{ACE702AE-51B5-4DA4-A46E-D0BC7BDA481C}" dt="2019-06-13T07:27:17.204" v="420" actId="14100"/>
          <ac:picMkLst>
            <pc:docMk/>
            <pc:sldMk cId="1108779264" sldId="312"/>
            <ac:picMk id="5" creationId="{00000000-0000-0000-0000-000000000000}"/>
          </ac:picMkLst>
        </pc:picChg>
      </pc:sldChg>
      <pc:sldChg chg="addSp modSp">
        <pc:chgData name="" userId="" providerId="" clId="Web-{ACE702AE-51B5-4DA4-A46E-D0BC7BDA481C}" dt="2019-06-13T07:30:07.657" v="483" actId="1076"/>
        <pc:sldMkLst>
          <pc:docMk/>
          <pc:sldMk cId="142744889" sldId="313"/>
        </pc:sldMkLst>
        <pc:spChg chg="add mod">
          <ac:chgData name="" userId="" providerId="" clId="Web-{ACE702AE-51B5-4DA4-A46E-D0BC7BDA481C}" dt="2019-06-13T07:30:07.657" v="483" actId="1076"/>
          <ac:spMkLst>
            <pc:docMk/>
            <pc:sldMk cId="142744889" sldId="313"/>
            <ac:spMk id="6" creationId="{D7E6D7E5-2EA4-4575-9027-DAF72C7A8D99}"/>
          </ac:spMkLst>
        </pc:spChg>
        <pc:picChg chg="mod">
          <ac:chgData name="" userId="" providerId="" clId="Web-{ACE702AE-51B5-4DA4-A46E-D0BC7BDA481C}" dt="2019-06-13T07:27:24.876" v="424" actId="14100"/>
          <ac:picMkLst>
            <pc:docMk/>
            <pc:sldMk cId="142744889" sldId="313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29:40.047" v="476" actId="1076"/>
        <pc:sldMkLst>
          <pc:docMk/>
          <pc:sldMk cId="223538211" sldId="314"/>
        </pc:sldMkLst>
        <pc:spChg chg="add mod">
          <ac:chgData name="" userId="" providerId="" clId="Web-{ACE702AE-51B5-4DA4-A46E-D0BC7BDA481C}" dt="2019-06-13T07:29:40.047" v="476" actId="1076"/>
          <ac:spMkLst>
            <pc:docMk/>
            <pc:sldMk cId="223538211" sldId="314"/>
            <ac:spMk id="6" creationId="{6E71853F-9881-44C8-844D-C87AAE2E392E}"/>
          </ac:spMkLst>
        </pc:spChg>
        <pc:picChg chg="mod">
          <ac:chgData name="" userId="" providerId="" clId="Web-{ACE702AE-51B5-4DA4-A46E-D0BC7BDA481C}" dt="2019-06-13T07:27:20.532" v="422" actId="14100"/>
          <ac:picMkLst>
            <pc:docMk/>
            <pc:sldMk cId="223538211" sldId="314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30:21.422" v="491" actId="1076"/>
        <pc:sldMkLst>
          <pc:docMk/>
          <pc:sldMk cId="1891072153" sldId="315"/>
        </pc:sldMkLst>
        <pc:spChg chg="add mod">
          <ac:chgData name="" userId="" providerId="" clId="Web-{ACE702AE-51B5-4DA4-A46E-D0BC7BDA481C}" dt="2019-06-13T07:30:21.422" v="491" actId="1076"/>
          <ac:spMkLst>
            <pc:docMk/>
            <pc:sldMk cId="1891072153" sldId="315"/>
            <ac:spMk id="6" creationId="{127C76F2-F4C9-447F-8341-A55D1B38EA9E}"/>
          </ac:spMkLst>
        </pc:spChg>
      </pc:sldChg>
      <pc:sldChg chg="addSp modSp">
        <pc:chgData name="" userId="" providerId="" clId="Web-{ACE702AE-51B5-4DA4-A46E-D0BC7BDA481C}" dt="2019-06-13T07:30:35.501" v="497" actId="1076"/>
        <pc:sldMkLst>
          <pc:docMk/>
          <pc:sldMk cId="730497377" sldId="316"/>
        </pc:sldMkLst>
        <pc:spChg chg="add mod">
          <ac:chgData name="" userId="" providerId="" clId="Web-{ACE702AE-51B5-4DA4-A46E-D0BC7BDA481C}" dt="2019-06-13T07:30:35.501" v="497" actId="1076"/>
          <ac:spMkLst>
            <pc:docMk/>
            <pc:sldMk cId="730497377" sldId="316"/>
            <ac:spMk id="6" creationId="{EF676E0E-4A6B-46D4-AD19-5BD5D03D054B}"/>
          </ac:spMkLst>
        </pc:spChg>
        <pc:picChg chg="mod">
          <ac:chgData name="" userId="" providerId="" clId="Web-{ACE702AE-51B5-4DA4-A46E-D0BC7BDA481C}" dt="2019-06-13T07:27:30.969" v="427" actId="14100"/>
          <ac:picMkLst>
            <pc:docMk/>
            <pc:sldMk cId="730497377" sldId="316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30:46.923" v="510" actId="1076"/>
        <pc:sldMkLst>
          <pc:docMk/>
          <pc:sldMk cId="234083694" sldId="317"/>
        </pc:sldMkLst>
        <pc:spChg chg="add mod">
          <ac:chgData name="" userId="" providerId="" clId="Web-{ACE702AE-51B5-4DA4-A46E-D0BC7BDA481C}" dt="2019-06-13T07:30:46.923" v="510" actId="1076"/>
          <ac:spMkLst>
            <pc:docMk/>
            <pc:sldMk cId="234083694" sldId="317"/>
            <ac:spMk id="6" creationId="{237AE33C-D9C2-4D57-8B46-1530C2DE7C24}"/>
          </ac:spMkLst>
        </pc:spChg>
        <pc:picChg chg="mod">
          <ac:chgData name="" userId="" providerId="" clId="Web-{ACE702AE-51B5-4DA4-A46E-D0BC7BDA481C}" dt="2019-06-13T07:27:34.423" v="429" actId="14100"/>
          <ac:picMkLst>
            <pc:docMk/>
            <pc:sldMk cId="234083694" sldId="317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31:32.019" v="518" actId="1076"/>
        <pc:sldMkLst>
          <pc:docMk/>
          <pc:sldMk cId="808796894" sldId="318"/>
        </pc:sldMkLst>
        <pc:spChg chg="add mod">
          <ac:chgData name="" userId="" providerId="" clId="Web-{ACE702AE-51B5-4DA4-A46E-D0BC7BDA481C}" dt="2019-06-13T07:31:32.019" v="518" actId="1076"/>
          <ac:spMkLst>
            <pc:docMk/>
            <pc:sldMk cId="808796894" sldId="318"/>
            <ac:spMk id="6" creationId="{D44A615E-0F2B-41C4-8301-5815B0B5A212}"/>
          </ac:spMkLst>
        </pc:spChg>
        <pc:picChg chg="mod">
          <ac:chgData name="" userId="" providerId="" clId="Web-{ACE702AE-51B5-4DA4-A46E-D0BC7BDA481C}" dt="2019-06-13T07:27:37.563" v="431" actId="14100"/>
          <ac:picMkLst>
            <pc:docMk/>
            <pc:sldMk cId="808796894" sldId="318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32:10.476" v="543" actId="1076"/>
        <pc:sldMkLst>
          <pc:docMk/>
          <pc:sldMk cId="2073662660" sldId="319"/>
        </pc:sldMkLst>
        <pc:spChg chg="add mod">
          <ac:chgData name="" userId="" providerId="" clId="Web-{ACE702AE-51B5-4DA4-A46E-D0BC7BDA481C}" dt="2019-06-13T07:32:10.476" v="543" actId="1076"/>
          <ac:spMkLst>
            <pc:docMk/>
            <pc:sldMk cId="2073662660" sldId="319"/>
            <ac:spMk id="4" creationId="{ACA6F107-2F38-4191-AEFB-C42D11B1D649}"/>
          </ac:spMkLst>
        </pc:spChg>
      </pc:sldChg>
      <pc:sldChg chg="addSp modSp">
        <pc:chgData name="" userId="" providerId="" clId="Web-{ACE702AE-51B5-4DA4-A46E-D0BC7BDA481C}" dt="2019-06-13T07:27:48.376" v="437"/>
        <pc:sldMkLst>
          <pc:docMk/>
          <pc:sldMk cId="1472593780" sldId="320"/>
        </pc:sldMkLst>
        <pc:spChg chg="add">
          <ac:chgData name="" userId="" providerId="" clId="Web-{ACE702AE-51B5-4DA4-A46E-D0BC7BDA481C}" dt="2019-06-13T07:27:48.376" v="437"/>
          <ac:spMkLst>
            <pc:docMk/>
            <pc:sldMk cId="1472593780" sldId="320"/>
            <ac:spMk id="3" creationId="{894530CB-A06E-47E3-A195-C66543BE148E}"/>
          </ac:spMkLst>
        </pc:spChg>
        <pc:picChg chg="mod">
          <ac:chgData name="" userId="" providerId="" clId="Web-{ACE702AE-51B5-4DA4-A46E-D0BC7BDA481C}" dt="2019-06-13T07:27:47.501" v="436" actId="14100"/>
          <ac:picMkLst>
            <pc:docMk/>
            <pc:sldMk cId="1472593780" sldId="320"/>
            <ac:picMk id="5" creationId="{00000000-0000-0000-0000-000000000000}"/>
          </ac:picMkLst>
        </pc:picChg>
      </pc:sldChg>
      <pc:sldChg chg="addSp">
        <pc:chgData name="" userId="" providerId="" clId="Web-{ACE702AE-51B5-4DA4-A46E-D0BC7BDA481C}" dt="2019-06-13T07:27:53.594" v="438"/>
        <pc:sldMkLst>
          <pc:docMk/>
          <pc:sldMk cId="2040611596" sldId="322"/>
        </pc:sldMkLst>
        <pc:spChg chg="add">
          <ac:chgData name="" userId="" providerId="" clId="Web-{ACE702AE-51B5-4DA4-A46E-D0BC7BDA481C}" dt="2019-06-13T07:27:53.594" v="438"/>
          <ac:spMkLst>
            <pc:docMk/>
            <pc:sldMk cId="2040611596" sldId="322"/>
            <ac:spMk id="5" creationId="{F64BC087-85ED-433C-809E-A72459E148EC}"/>
          </ac:spMkLst>
        </pc:spChg>
      </pc:sldChg>
      <pc:sldChg chg="addSp">
        <pc:chgData name="" userId="" providerId="" clId="Web-{ACE702AE-51B5-4DA4-A46E-D0BC7BDA481C}" dt="2019-06-13T07:14:39.954" v="210"/>
        <pc:sldMkLst>
          <pc:docMk/>
          <pc:sldMk cId="2039977747" sldId="323"/>
        </pc:sldMkLst>
        <pc:spChg chg="add">
          <ac:chgData name="" userId="" providerId="" clId="Web-{ACE702AE-51B5-4DA4-A46E-D0BC7BDA481C}" dt="2019-06-13T07:14:39.954" v="210"/>
          <ac:spMkLst>
            <pc:docMk/>
            <pc:sldMk cId="2039977747" sldId="323"/>
            <ac:spMk id="5" creationId="{90518FBA-3B76-41FC-9BEF-A799076A2700}"/>
          </ac:spMkLst>
        </pc:spChg>
      </pc:sldChg>
      <pc:sldChg chg="addSp modSp">
        <pc:chgData name="" userId="" providerId="" clId="Web-{ACE702AE-51B5-4DA4-A46E-D0BC7BDA481C}" dt="2019-06-13T06:56:22.439" v="66" actId="1076"/>
        <pc:sldMkLst>
          <pc:docMk/>
          <pc:sldMk cId="2143779194" sldId="324"/>
        </pc:sldMkLst>
        <pc:spChg chg="add mod">
          <ac:chgData name="" userId="" providerId="" clId="Web-{ACE702AE-51B5-4DA4-A46E-D0BC7BDA481C}" dt="2019-06-13T06:56:22.439" v="66" actId="1076"/>
          <ac:spMkLst>
            <pc:docMk/>
            <pc:sldMk cId="2143779194" sldId="324"/>
            <ac:spMk id="4" creationId="{0D35C752-90E6-492C-8726-7A576389F64A}"/>
          </ac:spMkLst>
        </pc:spChg>
      </pc:sldChg>
      <pc:sldChg chg="addSp">
        <pc:chgData name="" userId="" providerId="" clId="Web-{ACE702AE-51B5-4DA4-A46E-D0BC7BDA481C}" dt="2019-06-13T06:59:31.907" v="83"/>
        <pc:sldMkLst>
          <pc:docMk/>
          <pc:sldMk cId="1397382443" sldId="325"/>
        </pc:sldMkLst>
        <pc:spChg chg="add">
          <ac:chgData name="" userId="" providerId="" clId="Web-{ACE702AE-51B5-4DA4-A46E-D0BC7BDA481C}" dt="2019-06-13T06:59:31.907" v="83"/>
          <ac:spMkLst>
            <pc:docMk/>
            <pc:sldMk cId="1397382443" sldId="325"/>
            <ac:spMk id="5" creationId="{9CB4F4DB-9368-4EF9-B712-AF9169A9D89E}"/>
          </ac:spMkLst>
        </pc:spChg>
      </pc:sldChg>
      <pc:sldChg chg="addSp modSp">
        <pc:chgData name="" userId="" providerId="" clId="Web-{ACE702AE-51B5-4DA4-A46E-D0BC7BDA481C}" dt="2019-06-13T07:07:29.173" v="120" actId="20577"/>
        <pc:sldMkLst>
          <pc:docMk/>
          <pc:sldMk cId="315733897" sldId="326"/>
        </pc:sldMkLst>
        <pc:spChg chg="add mod">
          <ac:chgData name="" userId="" providerId="" clId="Web-{ACE702AE-51B5-4DA4-A46E-D0BC7BDA481C}" dt="2019-06-13T07:07:29.173" v="120" actId="20577"/>
          <ac:spMkLst>
            <pc:docMk/>
            <pc:sldMk cId="315733897" sldId="326"/>
            <ac:spMk id="6" creationId="{4D94F059-F5BB-44AA-8B2E-CAA8E405E27E}"/>
          </ac:spMkLst>
        </pc:spChg>
        <pc:picChg chg="mod">
          <ac:chgData name="" userId="" providerId="" clId="Web-{ACE702AE-51B5-4DA4-A46E-D0BC7BDA481C}" dt="2019-06-13T06:59:54.142" v="88" actId="14100"/>
          <ac:picMkLst>
            <pc:docMk/>
            <pc:sldMk cId="315733897" sldId="326"/>
            <ac:picMk id="4" creationId="{00000000-0000-0000-0000-000000000000}"/>
          </ac:picMkLst>
        </pc:picChg>
      </pc:sldChg>
      <pc:sldChg chg="addSp">
        <pc:chgData name="" userId="" providerId="" clId="Web-{ACE702AE-51B5-4DA4-A46E-D0BC7BDA481C}" dt="2019-06-13T06:59:59.361" v="90"/>
        <pc:sldMkLst>
          <pc:docMk/>
          <pc:sldMk cId="313229200" sldId="327"/>
        </pc:sldMkLst>
        <pc:spChg chg="add">
          <ac:chgData name="" userId="" providerId="" clId="Web-{ACE702AE-51B5-4DA4-A46E-D0BC7BDA481C}" dt="2019-06-13T06:59:59.361" v="90"/>
          <ac:spMkLst>
            <pc:docMk/>
            <pc:sldMk cId="313229200" sldId="327"/>
            <ac:spMk id="5" creationId="{1E7D2200-69C3-4749-83FC-1CECF536DE85}"/>
          </ac:spMkLst>
        </pc:spChg>
      </pc:sldChg>
      <pc:sldChg chg="addSp">
        <pc:chgData name="" userId="" providerId="" clId="Web-{ACE702AE-51B5-4DA4-A46E-D0BC7BDA481C}" dt="2019-06-13T07:00:02.579" v="91"/>
        <pc:sldMkLst>
          <pc:docMk/>
          <pc:sldMk cId="343764217" sldId="328"/>
        </pc:sldMkLst>
        <pc:spChg chg="add">
          <ac:chgData name="" userId="" providerId="" clId="Web-{ACE702AE-51B5-4DA4-A46E-D0BC7BDA481C}" dt="2019-06-13T07:00:02.579" v="91"/>
          <ac:spMkLst>
            <pc:docMk/>
            <pc:sldMk cId="343764217" sldId="328"/>
            <ac:spMk id="5" creationId="{154CB2BC-1A2A-44A1-8659-AB45366E57DF}"/>
          </ac:spMkLst>
        </pc:spChg>
      </pc:sldChg>
      <pc:sldChg chg="addSp">
        <pc:chgData name="" userId="" providerId="" clId="Web-{ACE702AE-51B5-4DA4-A46E-D0BC7BDA481C}" dt="2019-06-13T07:00:05.251" v="92"/>
        <pc:sldMkLst>
          <pc:docMk/>
          <pc:sldMk cId="589774509" sldId="329"/>
        </pc:sldMkLst>
        <pc:spChg chg="add">
          <ac:chgData name="" userId="" providerId="" clId="Web-{ACE702AE-51B5-4DA4-A46E-D0BC7BDA481C}" dt="2019-06-13T07:00:05.251" v="92"/>
          <ac:spMkLst>
            <pc:docMk/>
            <pc:sldMk cId="589774509" sldId="329"/>
            <ac:spMk id="5" creationId="{E2277F22-6040-4DC4-B56B-881A4CB4FE3B}"/>
          </ac:spMkLst>
        </pc:spChg>
      </pc:sldChg>
      <pc:sldChg chg="addSp">
        <pc:chgData name="" userId="" providerId="" clId="Web-{ACE702AE-51B5-4DA4-A46E-D0BC7BDA481C}" dt="2019-06-13T07:12:05.345" v="155"/>
        <pc:sldMkLst>
          <pc:docMk/>
          <pc:sldMk cId="88378136" sldId="330"/>
        </pc:sldMkLst>
        <pc:spChg chg="add">
          <ac:chgData name="" userId="" providerId="" clId="Web-{ACE702AE-51B5-4DA4-A46E-D0BC7BDA481C}" dt="2019-06-13T07:12:05.345" v="155"/>
          <ac:spMkLst>
            <pc:docMk/>
            <pc:sldMk cId="88378136" sldId="330"/>
            <ac:spMk id="5" creationId="{1E9126E9-409B-47E1-87CA-6DD47C9CA7F2}"/>
          </ac:spMkLst>
        </pc:spChg>
      </pc:sldChg>
      <pc:sldChg chg="addSp">
        <pc:chgData name="" userId="" providerId="" clId="Web-{ACE702AE-51B5-4DA4-A46E-D0BC7BDA481C}" dt="2019-06-13T07:12:02.595" v="154"/>
        <pc:sldMkLst>
          <pc:docMk/>
          <pc:sldMk cId="1633550734" sldId="331"/>
        </pc:sldMkLst>
        <pc:spChg chg="add">
          <ac:chgData name="" userId="" providerId="" clId="Web-{ACE702AE-51B5-4DA4-A46E-D0BC7BDA481C}" dt="2019-06-13T07:12:02.595" v="154"/>
          <ac:spMkLst>
            <pc:docMk/>
            <pc:sldMk cId="1633550734" sldId="331"/>
            <ac:spMk id="5" creationId="{B60B016F-3EA7-417E-BC9C-77E454DA8225}"/>
          </ac:spMkLst>
        </pc:spChg>
      </pc:sldChg>
      <pc:sldChg chg="addSp">
        <pc:chgData name="" userId="" providerId="" clId="Web-{ACE702AE-51B5-4DA4-A46E-D0BC7BDA481C}" dt="2019-06-13T07:12:00.939" v="153"/>
        <pc:sldMkLst>
          <pc:docMk/>
          <pc:sldMk cId="803726373" sldId="332"/>
        </pc:sldMkLst>
        <pc:spChg chg="add">
          <ac:chgData name="" userId="" providerId="" clId="Web-{ACE702AE-51B5-4DA4-A46E-D0BC7BDA481C}" dt="2019-06-13T07:12:00.939" v="153"/>
          <ac:spMkLst>
            <pc:docMk/>
            <pc:sldMk cId="803726373" sldId="332"/>
            <ac:spMk id="5" creationId="{C77EF398-DCD1-4D0B-AB21-735AFCB0B48B}"/>
          </ac:spMkLst>
        </pc:spChg>
      </pc:sldChg>
      <pc:sldChg chg="addSp">
        <pc:chgData name="" userId="" providerId="" clId="Web-{ACE702AE-51B5-4DA4-A46E-D0BC7BDA481C}" dt="2019-06-13T07:14:43.985" v="211"/>
        <pc:sldMkLst>
          <pc:docMk/>
          <pc:sldMk cId="1630468206" sldId="333"/>
        </pc:sldMkLst>
        <pc:spChg chg="add">
          <ac:chgData name="" userId="" providerId="" clId="Web-{ACE702AE-51B5-4DA4-A46E-D0BC7BDA481C}" dt="2019-06-13T07:14:43.985" v="211"/>
          <ac:spMkLst>
            <pc:docMk/>
            <pc:sldMk cId="1630468206" sldId="333"/>
            <ac:spMk id="5" creationId="{8624A8BF-5AB5-4AD4-9D7D-A5D68B1C0E7A}"/>
          </ac:spMkLst>
        </pc:spChg>
      </pc:sldChg>
      <pc:sldChg chg="addSp">
        <pc:chgData name="" userId="" providerId="" clId="Web-{ACE702AE-51B5-4DA4-A46E-D0BC7BDA481C}" dt="2019-06-13T07:14:53.267" v="212"/>
        <pc:sldMkLst>
          <pc:docMk/>
          <pc:sldMk cId="61851238" sldId="334"/>
        </pc:sldMkLst>
        <pc:spChg chg="add">
          <ac:chgData name="" userId="" providerId="" clId="Web-{ACE702AE-51B5-4DA4-A46E-D0BC7BDA481C}" dt="2019-06-13T07:14:53.267" v="212"/>
          <ac:spMkLst>
            <pc:docMk/>
            <pc:sldMk cId="61851238" sldId="334"/>
            <ac:spMk id="5" creationId="{9D4EB539-A332-4574-9159-C36A2B6F68E2}"/>
          </ac:spMkLst>
        </pc:spChg>
      </pc:sldChg>
      <pc:sldChg chg="addSp">
        <pc:chgData name="" userId="" providerId="" clId="Web-{ACE702AE-51B5-4DA4-A46E-D0BC7BDA481C}" dt="2019-06-13T07:15:02.688" v="215"/>
        <pc:sldMkLst>
          <pc:docMk/>
          <pc:sldMk cId="2001834688" sldId="335"/>
        </pc:sldMkLst>
        <pc:spChg chg="add">
          <ac:chgData name="" userId="" providerId="" clId="Web-{ACE702AE-51B5-4DA4-A46E-D0BC7BDA481C}" dt="2019-06-13T07:15:02.688" v="215"/>
          <ac:spMkLst>
            <pc:docMk/>
            <pc:sldMk cId="2001834688" sldId="335"/>
            <ac:spMk id="5" creationId="{2C6CB120-6D29-411F-97B7-DCA5921B6E3A}"/>
          </ac:spMkLst>
        </pc:spChg>
      </pc:sldChg>
      <pc:sldChg chg="addSp modSp">
        <pc:chgData name="" userId="" providerId="" clId="Web-{ACE702AE-51B5-4DA4-A46E-D0BC7BDA481C}" dt="2019-06-13T07:18:18.204" v="263" actId="1076"/>
        <pc:sldMkLst>
          <pc:docMk/>
          <pc:sldMk cId="1034253248" sldId="336"/>
        </pc:sldMkLst>
        <pc:spChg chg="add mod">
          <ac:chgData name="" userId="" providerId="" clId="Web-{ACE702AE-51B5-4DA4-A46E-D0BC7BDA481C}" dt="2019-06-13T07:18:18.204" v="263" actId="1076"/>
          <ac:spMkLst>
            <pc:docMk/>
            <pc:sldMk cId="1034253248" sldId="336"/>
            <ac:spMk id="6" creationId="{29AC9977-8634-48B3-9A98-D159042D4ED3}"/>
          </ac:spMkLst>
        </pc:spChg>
        <pc:picChg chg="mod">
          <ac:chgData name="" userId="" providerId="" clId="Web-{ACE702AE-51B5-4DA4-A46E-D0BC7BDA481C}" dt="2019-06-13T07:15:07.610" v="216" actId="14100"/>
          <ac:picMkLst>
            <pc:docMk/>
            <pc:sldMk cId="1034253248" sldId="336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13:40.563" v="200" actId="1076"/>
        <pc:sldMkLst>
          <pc:docMk/>
          <pc:sldMk cId="1663320319" sldId="337"/>
        </pc:sldMkLst>
        <pc:spChg chg="add mod">
          <ac:chgData name="" userId="" providerId="" clId="Web-{ACE702AE-51B5-4DA4-A46E-D0BC7BDA481C}" dt="2019-06-13T07:13:40.563" v="200" actId="1076"/>
          <ac:spMkLst>
            <pc:docMk/>
            <pc:sldMk cId="1663320319" sldId="337"/>
            <ac:spMk id="5" creationId="{93AEE646-D2A9-4306-958B-D573C6BB392A}"/>
          </ac:spMkLst>
        </pc:spChg>
      </pc:sldChg>
      <pc:sldChg chg="addSp delSp modSp">
        <pc:chgData name="" userId="" providerId="" clId="Web-{ACE702AE-51B5-4DA4-A46E-D0BC7BDA481C}" dt="2019-06-13T07:21:34.141" v="337" actId="1076"/>
        <pc:sldMkLst>
          <pc:docMk/>
          <pc:sldMk cId="450022033" sldId="338"/>
        </pc:sldMkLst>
        <pc:spChg chg="add del mod">
          <ac:chgData name="" userId="" providerId="" clId="Web-{ACE702AE-51B5-4DA4-A46E-D0BC7BDA481C}" dt="2019-06-13T07:20:04.720" v="282"/>
          <ac:spMkLst>
            <pc:docMk/>
            <pc:sldMk cId="450022033" sldId="338"/>
            <ac:spMk id="4" creationId="{CB680D73-24BE-4EE4-946A-9B63CCC9E38C}"/>
          </ac:spMkLst>
        </pc:spChg>
        <pc:spChg chg="add mod">
          <ac:chgData name="" userId="" providerId="" clId="Web-{ACE702AE-51B5-4DA4-A46E-D0BC7BDA481C}" dt="2019-06-13T07:21:34.141" v="337" actId="1076"/>
          <ac:spMkLst>
            <pc:docMk/>
            <pc:sldMk cId="450022033" sldId="338"/>
            <ac:spMk id="7" creationId="{5F855739-E26B-4EC5-A404-65CD67F6E379}"/>
          </ac:spMkLst>
        </pc:spChg>
      </pc:sldChg>
      <pc:sldChg chg="addSp">
        <pc:chgData name="" userId="" providerId="" clId="Web-{ACE702AE-51B5-4DA4-A46E-D0BC7BDA481C}" dt="2019-06-13T07:20:17.751" v="285"/>
        <pc:sldMkLst>
          <pc:docMk/>
          <pc:sldMk cId="221920398" sldId="339"/>
        </pc:sldMkLst>
        <pc:spChg chg="add">
          <ac:chgData name="" userId="" providerId="" clId="Web-{ACE702AE-51B5-4DA4-A46E-D0BC7BDA481C}" dt="2019-06-13T07:20:17.751" v="285"/>
          <ac:spMkLst>
            <pc:docMk/>
            <pc:sldMk cId="221920398" sldId="339"/>
            <ac:spMk id="5" creationId="{09468814-AFD5-448B-AD12-558CEE1DBDF4}"/>
          </ac:spMkLst>
        </pc:spChg>
      </pc:sldChg>
      <pc:sldChg chg="addSp">
        <pc:chgData name="" userId="" providerId="" clId="Web-{ACE702AE-51B5-4DA4-A46E-D0BC7BDA481C}" dt="2019-06-13T07:20:19.626" v="286"/>
        <pc:sldMkLst>
          <pc:docMk/>
          <pc:sldMk cId="801245112" sldId="340"/>
        </pc:sldMkLst>
        <pc:spChg chg="add">
          <ac:chgData name="" userId="" providerId="" clId="Web-{ACE702AE-51B5-4DA4-A46E-D0BC7BDA481C}" dt="2019-06-13T07:20:19.626" v="286"/>
          <ac:spMkLst>
            <pc:docMk/>
            <pc:sldMk cId="801245112" sldId="340"/>
            <ac:spMk id="7" creationId="{F83D9BAA-6355-4CC1-9A08-0364E34D2371}"/>
          </ac:spMkLst>
        </pc:spChg>
      </pc:sldChg>
      <pc:sldChg chg="addSp">
        <pc:chgData name="" userId="" providerId="" clId="Web-{ACE702AE-51B5-4DA4-A46E-D0BC7BDA481C}" dt="2019-06-13T07:22:15.423" v="338"/>
        <pc:sldMkLst>
          <pc:docMk/>
          <pc:sldMk cId="1555771163" sldId="341"/>
        </pc:sldMkLst>
        <pc:spChg chg="add">
          <ac:chgData name="" userId="" providerId="" clId="Web-{ACE702AE-51B5-4DA4-A46E-D0BC7BDA481C}" dt="2019-06-13T07:22:15.423" v="338"/>
          <ac:spMkLst>
            <pc:docMk/>
            <pc:sldMk cId="1555771163" sldId="341"/>
            <ac:spMk id="2" creationId="{53311953-8558-4874-9F23-C3E8B29430A9}"/>
          </ac:spMkLst>
        </pc:spChg>
      </pc:sldChg>
      <pc:sldChg chg="addSp modSp">
        <pc:chgData name="" userId="" providerId="" clId="Web-{ACE702AE-51B5-4DA4-A46E-D0BC7BDA481C}" dt="2019-06-13T07:19:45.516" v="276" actId="1076"/>
        <pc:sldMkLst>
          <pc:docMk/>
          <pc:sldMk cId="1316481533" sldId="342"/>
        </pc:sldMkLst>
        <pc:spChg chg="add mod">
          <ac:chgData name="" userId="" providerId="" clId="Web-{ACE702AE-51B5-4DA4-A46E-D0BC7BDA481C}" dt="2019-06-13T07:19:45.516" v="276" actId="1076"/>
          <ac:spMkLst>
            <pc:docMk/>
            <pc:sldMk cId="1316481533" sldId="342"/>
            <ac:spMk id="4" creationId="{807F4F0C-DE29-4ACC-95ED-4EA2F1188714}"/>
          </ac:spMkLst>
        </pc:spChg>
      </pc:sldChg>
      <pc:sldChg chg="addSp delSp modSp">
        <pc:chgData name="" userId="" providerId="" clId="Web-{ACE702AE-51B5-4DA4-A46E-D0BC7BDA481C}" dt="2019-06-13T07:21:05.563" v="314" actId="1076"/>
        <pc:sldMkLst>
          <pc:docMk/>
          <pc:sldMk cId="124113322" sldId="344"/>
        </pc:sldMkLst>
        <pc:spChg chg="add del mod">
          <ac:chgData name="" userId="" providerId="" clId="Web-{ACE702AE-51B5-4DA4-A46E-D0BC7BDA481C}" dt="2019-06-13T07:20:00.907" v="281"/>
          <ac:spMkLst>
            <pc:docMk/>
            <pc:sldMk cId="124113322" sldId="344"/>
            <ac:spMk id="2" creationId="{BA35245B-AEDC-40CF-BB4A-69C900FA1687}"/>
          </ac:spMkLst>
        </pc:spChg>
        <pc:spChg chg="add mod">
          <ac:chgData name="" userId="" providerId="" clId="Web-{ACE702AE-51B5-4DA4-A46E-D0BC7BDA481C}" dt="2019-06-13T07:21:05.563" v="314" actId="1076"/>
          <ac:spMkLst>
            <pc:docMk/>
            <pc:sldMk cId="124113322" sldId="344"/>
            <ac:spMk id="3" creationId="{28EF3006-793D-4D58-A7FB-AF38CE62D763}"/>
          </ac:spMkLst>
        </pc:spChg>
      </pc:sldChg>
      <pc:sldChg chg="addSp">
        <pc:chgData name="" userId="" providerId="" clId="Web-{ACE702AE-51B5-4DA4-A46E-D0BC7BDA481C}" dt="2019-06-13T07:06:40.610" v="93"/>
        <pc:sldMkLst>
          <pc:docMk/>
          <pc:sldMk cId="1688305965" sldId="373"/>
        </pc:sldMkLst>
        <pc:spChg chg="add">
          <ac:chgData name="" userId="" providerId="" clId="Web-{ACE702AE-51B5-4DA4-A46E-D0BC7BDA481C}" dt="2019-06-13T07:06:40.610" v="93"/>
          <ac:spMkLst>
            <pc:docMk/>
            <pc:sldMk cId="1688305965" sldId="373"/>
            <ac:spMk id="5" creationId="{BAD8E5B0-6D6F-4DCA-8B65-C5BFA73DB4F9}"/>
          </ac:spMkLst>
        </pc:spChg>
      </pc:sldChg>
      <pc:sldChg chg="addSp">
        <pc:chgData name="" userId="" providerId="" clId="Web-{ACE702AE-51B5-4DA4-A46E-D0BC7BDA481C}" dt="2019-06-13T07:11:12.610" v="123"/>
        <pc:sldMkLst>
          <pc:docMk/>
          <pc:sldMk cId="1526076487" sldId="374"/>
        </pc:sldMkLst>
        <pc:spChg chg="add">
          <ac:chgData name="" userId="" providerId="" clId="Web-{ACE702AE-51B5-4DA4-A46E-D0BC7BDA481C}" dt="2019-06-13T07:11:12.610" v="123"/>
          <ac:spMkLst>
            <pc:docMk/>
            <pc:sldMk cId="1526076487" sldId="374"/>
            <ac:spMk id="5" creationId="{E7640B19-92EA-48E9-AFE2-6B0802E48918}"/>
          </ac:spMkLst>
        </pc:spChg>
      </pc:sldChg>
      <pc:sldChg chg="addSp modSp">
        <pc:chgData name="" userId="" providerId="" clId="Web-{ACE702AE-51B5-4DA4-A46E-D0BC7BDA481C}" dt="2019-06-13T07:13:22.470" v="193" actId="20577"/>
        <pc:sldMkLst>
          <pc:docMk/>
          <pc:sldMk cId="131500686" sldId="375"/>
        </pc:sldMkLst>
        <pc:spChg chg="add mod">
          <ac:chgData name="" userId="" providerId="" clId="Web-{ACE702AE-51B5-4DA4-A46E-D0BC7BDA481C}" dt="2019-06-13T07:13:22.470" v="193" actId="20577"/>
          <ac:spMkLst>
            <pc:docMk/>
            <pc:sldMk cId="131500686" sldId="375"/>
            <ac:spMk id="3" creationId="{D24101AD-A5D1-4EF5-BEA8-177F446F21F1}"/>
          </ac:spMkLst>
        </pc:spChg>
      </pc:sldChg>
      <pc:sldChg chg="addSp modSp">
        <pc:chgData name="" userId="" providerId="" clId="Web-{ACE702AE-51B5-4DA4-A46E-D0BC7BDA481C}" dt="2019-06-13T07:26:58.923" v="415"/>
        <pc:sldMkLst>
          <pc:docMk/>
          <pc:sldMk cId="966474506" sldId="376"/>
        </pc:sldMkLst>
        <pc:spChg chg="add">
          <ac:chgData name="" userId="" providerId="" clId="Web-{ACE702AE-51B5-4DA4-A46E-D0BC7BDA481C}" dt="2019-06-13T07:26:58.923" v="415"/>
          <ac:spMkLst>
            <pc:docMk/>
            <pc:sldMk cId="966474506" sldId="376"/>
            <ac:spMk id="4" creationId="{E547AF0F-1D7B-4361-A78A-E6C0F3AB3F96}"/>
          </ac:spMkLst>
        </pc:spChg>
        <pc:picChg chg="mod">
          <ac:chgData name="" userId="" providerId="" clId="Web-{ACE702AE-51B5-4DA4-A46E-D0BC7BDA481C}" dt="2019-06-13T07:26:54.563" v="414" actId="14100"/>
          <ac:picMkLst>
            <pc:docMk/>
            <pc:sldMk cId="966474506" sldId="376"/>
            <ac:picMk id="8" creationId="{00000000-0000-0000-0000-000000000000}"/>
          </ac:picMkLst>
        </pc:picChg>
      </pc:sldChg>
      <pc:sldChg chg="addSp modSp">
        <pc:chgData name="" userId="" providerId="" clId="Web-{ACE702AE-51B5-4DA4-A46E-D0BC7BDA481C}" dt="2019-06-13T07:31:58.597" v="531" actId="1076"/>
        <pc:sldMkLst>
          <pc:docMk/>
          <pc:sldMk cId="1630795785" sldId="378"/>
        </pc:sldMkLst>
        <pc:spChg chg="add mod">
          <ac:chgData name="" userId="" providerId="" clId="Web-{ACE702AE-51B5-4DA4-A46E-D0BC7BDA481C}" dt="2019-06-13T07:31:58.597" v="531" actId="1076"/>
          <ac:spMkLst>
            <pc:docMk/>
            <pc:sldMk cId="1630795785" sldId="378"/>
            <ac:spMk id="6" creationId="{B83C1B47-AF6F-4908-AFC1-22E8A5BCC37A}"/>
          </ac:spMkLst>
        </pc:spChg>
        <pc:picChg chg="mod">
          <ac:chgData name="" userId="" providerId="" clId="Web-{ACE702AE-51B5-4DA4-A46E-D0BC7BDA481C}" dt="2019-06-13T07:27:40.673" v="433" actId="1076"/>
          <ac:picMkLst>
            <pc:docMk/>
            <pc:sldMk cId="1630795785" sldId="378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18:11.079" v="260" actId="20577"/>
        <pc:sldMkLst>
          <pc:docMk/>
          <pc:sldMk cId="933766949" sldId="380"/>
        </pc:sldMkLst>
        <pc:spChg chg="add mod">
          <ac:chgData name="" userId="" providerId="" clId="Web-{ACE702AE-51B5-4DA4-A46E-D0BC7BDA481C}" dt="2019-06-13T07:18:11.079" v="260" actId="20577"/>
          <ac:spMkLst>
            <pc:docMk/>
            <pc:sldMk cId="933766949" sldId="380"/>
            <ac:spMk id="6" creationId="{9AD359B7-23ED-477A-B538-5D6673E914C2}"/>
          </ac:spMkLst>
        </pc:spChg>
        <pc:picChg chg="mod">
          <ac:chgData name="" userId="" providerId="" clId="Web-{ACE702AE-51B5-4DA4-A46E-D0BC7BDA481C}" dt="2019-06-13T07:14:58.235" v="213" actId="14100"/>
          <ac:picMkLst>
            <pc:docMk/>
            <pc:sldMk cId="933766949" sldId="380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11:52.751" v="150"/>
        <pc:sldMkLst>
          <pc:docMk/>
          <pc:sldMk cId="1356337024" sldId="381"/>
        </pc:sldMkLst>
        <pc:spChg chg="add">
          <ac:chgData name="" userId="" providerId="" clId="Web-{ACE702AE-51B5-4DA4-A46E-D0BC7BDA481C}" dt="2019-06-13T07:11:52.751" v="150"/>
          <ac:spMkLst>
            <pc:docMk/>
            <pc:sldMk cId="1356337024" sldId="381"/>
            <ac:spMk id="6" creationId="{E5187AC3-BC44-4FAA-8040-CB5D35AD6A94}"/>
          </ac:spMkLst>
        </pc:spChg>
        <pc:picChg chg="mod">
          <ac:chgData name="" userId="" providerId="" clId="Web-{ACE702AE-51B5-4DA4-A46E-D0BC7BDA481C}" dt="2019-06-13T07:11:51.517" v="149" actId="1076"/>
          <ac:picMkLst>
            <pc:docMk/>
            <pc:sldMk cId="1356337024" sldId="381"/>
            <ac:picMk id="4" creationId="{00000000-0000-0000-0000-000000000000}"/>
          </ac:picMkLst>
        </pc:picChg>
      </pc:sldChg>
      <pc:sldChg chg="addSp modSp">
        <pc:chgData name="" userId="" providerId="" clId="Web-{ACE702AE-51B5-4DA4-A46E-D0BC7BDA481C}" dt="2019-06-13T07:18:30.626" v="267"/>
        <pc:sldMkLst>
          <pc:docMk/>
          <pc:sldMk cId="1260274512" sldId="382"/>
        </pc:sldMkLst>
        <pc:spChg chg="add mod">
          <ac:chgData name="" userId="" providerId="" clId="Web-{ACE702AE-51B5-4DA4-A46E-D0BC7BDA481C}" dt="2019-06-13T07:18:29.860" v="264" actId="20577"/>
          <ac:spMkLst>
            <pc:docMk/>
            <pc:sldMk cId="1260274512" sldId="382"/>
            <ac:spMk id="7" creationId="{E4B354E1-EB1D-443B-979F-C2E9C73E0C9B}"/>
          </ac:spMkLst>
        </pc:spChg>
        <pc:spChg chg="add">
          <ac:chgData name="" userId="" providerId="" clId="Web-{ACE702AE-51B5-4DA4-A46E-D0BC7BDA481C}" dt="2019-06-13T07:18:30.626" v="267"/>
          <ac:spMkLst>
            <pc:docMk/>
            <pc:sldMk cId="1260274512" sldId="382"/>
            <ac:spMk id="9" creationId="{5B7E9AA4-C726-4DE1-855D-2E8D285143E4}"/>
          </ac:spMkLst>
        </pc:spChg>
        <pc:picChg chg="mod">
          <ac:chgData name="" userId="" providerId="" clId="Web-{ACE702AE-51B5-4DA4-A46E-D0BC7BDA481C}" dt="2019-06-13T07:15:11.438" v="218" actId="14100"/>
          <ac:picMkLst>
            <pc:docMk/>
            <pc:sldMk cId="1260274512" sldId="382"/>
            <ac:picMk id="4" creationId="{00000000-0000-0000-0000-000000000000}"/>
          </ac:picMkLst>
        </pc:picChg>
      </pc:sldChg>
      <pc:sldChg chg="modSp add">
        <pc:chgData name="" userId="" providerId="" clId="Web-{ACE702AE-51B5-4DA4-A46E-D0BC7BDA481C}" dt="2019-06-13T06:53:50.048" v="10" actId="20577"/>
        <pc:sldMkLst>
          <pc:docMk/>
          <pc:sldMk cId="3349381742" sldId="614"/>
        </pc:sldMkLst>
        <pc:spChg chg="mod">
          <ac:chgData name="" userId="" providerId="" clId="Web-{ACE702AE-51B5-4DA4-A46E-D0BC7BDA481C}" dt="2019-06-13T06:53:50.048" v="10" actId="20577"/>
          <ac:spMkLst>
            <pc:docMk/>
            <pc:sldMk cId="3349381742" sldId="614"/>
            <ac:spMk id="3" creationId="{81AA42B6-2E8B-CB46-AF71-881173799392}"/>
          </ac:spMkLst>
        </pc:spChg>
      </pc:sldChg>
      <pc:sldChg chg="modSp add">
        <pc:chgData name="" userId="" providerId="" clId="Web-{ACE702AE-51B5-4DA4-A46E-D0BC7BDA481C}" dt="2019-06-13T06:53:43.189" v="7" actId="20577"/>
        <pc:sldMkLst>
          <pc:docMk/>
          <pc:sldMk cId="3022275295" sldId="615"/>
        </pc:sldMkLst>
        <pc:spChg chg="mod">
          <ac:chgData name="" userId="" providerId="" clId="Web-{ACE702AE-51B5-4DA4-A46E-D0BC7BDA481C}" dt="2019-06-13T06:53:43.189" v="7" actId="20577"/>
          <ac:spMkLst>
            <pc:docMk/>
            <pc:sldMk cId="3022275295" sldId="615"/>
            <ac:spMk id="3" creationId="{81AA42B6-2E8B-CB46-AF71-881173799392}"/>
          </ac:spMkLst>
        </pc:spChg>
      </pc:sldChg>
      <pc:sldChg chg="modSp add">
        <pc:chgData name="" userId="" providerId="" clId="Web-{ACE702AE-51B5-4DA4-A46E-D0BC7BDA481C}" dt="2019-06-13T06:53:37.189" v="5" actId="20577"/>
        <pc:sldMkLst>
          <pc:docMk/>
          <pc:sldMk cId="297138231" sldId="616"/>
        </pc:sldMkLst>
        <pc:spChg chg="mod">
          <ac:chgData name="" userId="" providerId="" clId="Web-{ACE702AE-51B5-4DA4-A46E-D0BC7BDA481C}" dt="2019-06-13T06:53:37.189" v="5" actId="20577"/>
          <ac:spMkLst>
            <pc:docMk/>
            <pc:sldMk cId="297138231" sldId="616"/>
            <ac:spMk id="3" creationId="{81AA42B6-2E8B-CB46-AF71-8811737993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CA6A7-B354-144A-8BC3-0FF2EE4B67CF}" type="datetimeFigureOut">
              <a:rPr kumimoji="1" lang="zh-TW" altLang="en-US" smtClean="0"/>
              <a:t>2020/11/3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F47CA-BD7A-914A-ABF9-4DC4B9918F4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366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2989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101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934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275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649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10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F47CA-BD7A-914A-ABF9-4DC4B9918F44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933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5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2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0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189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505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95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5889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2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3723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3981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0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833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39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7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8057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8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55837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9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4638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53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166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2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40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19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780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63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06041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547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967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0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88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436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22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72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342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36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25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15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580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23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9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677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17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3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32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029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97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88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45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31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291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9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8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9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7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5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4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4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hanglab.shinyapps.io/app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Vector/zmPDSwR/blob/master/Custdata/custdata.tsv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Vector/zmPDSwR/blob/master/Custdata/exampleData.rData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r-bloggers.com/in-depth-introduction-to-machine-learning-in-15-hours-of-expert-video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Topic07.Exploring/managing data!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8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Interaction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mtcars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ggvis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(~mpg, ~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disp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size = ~vs)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layer_points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mtcars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ggvis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(~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wt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~mpg, size := 300, opacity := 0.4)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layer_points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kumimoji="1" lang="en-US" altLang="zh-TW" dirty="0">
                <a:ea typeface="Courier" charset="0"/>
                <a:cs typeface="Courier" charset="0"/>
              </a:rPr>
              <a:t>=&gt;</a:t>
            </a:r>
          </a:p>
          <a:p>
            <a:pPr marL="0" indent="0"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mtcars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ggvis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(~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wt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~mpg, size :=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input_slider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(10, 100), opacity := </a:t>
            </a:r>
            <a:r>
              <a:rPr lang="en-US" altLang="zh-TW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input_slider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(0, 1) )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layer_points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kumimoji="1" lang="en-US" altLang="zh-TW" dirty="0">
                <a:ea typeface="Courier" charset="0"/>
                <a:cs typeface="Courier" charset="0"/>
              </a:rPr>
              <a:t>=&gt;</a:t>
            </a:r>
          </a:p>
          <a:p>
            <a:pPr marL="0" indent="0"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slider &lt;-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input_slider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(10, 1000)</a:t>
            </a:r>
          </a:p>
          <a:p>
            <a:pPr marL="0" indent="0"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mtcars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ggvis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(~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wt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~mpg) %&gt;%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layer_points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(fill := "red", opacity := 0.5, size := slider)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503652" y="6555024"/>
            <a:ext cx="346601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by http://ggvis.rstudio.com/ggvis-basics.html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8557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When to use association rules</a:t>
            </a:r>
            <a:endParaRPr kumimoji="1" lang="zh-TW" altLang="en-US" sz="40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C1614A-9509-A847-B9BA-A694D24F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93" y="1488363"/>
            <a:ext cx="6281214" cy="4934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0B78A-4552-470A-A477-D609FC168F23}"/>
              </a:ext>
            </a:extLst>
          </p:cNvPr>
          <p:cNvSpPr txBox="1"/>
          <p:nvPr/>
        </p:nvSpPr>
        <p:spPr>
          <a:xfrm>
            <a:off x="4833259" y="6581994"/>
            <a:ext cx="4386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Figure5.5, </a:t>
            </a:r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0328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When to use nearest neighbor methods</a:t>
            </a:r>
            <a:endParaRPr kumimoji="1" lang="zh-TW" altLang="en-US" sz="36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C6173F-D8A6-074B-A2FA-5C3CB473F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3" y="1584457"/>
            <a:ext cx="8835460" cy="4813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A689E-A070-4E14-AF5D-C7CBAB86C555}"/>
              </a:ext>
            </a:extLst>
          </p:cNvPr>
          <p:cNvSpPr txBox="1"/>
          <p:nvPr/>
        </p:nvSpPr>
        <p:spPr>
          <a:xfrm>
            <a:off x="4833259" y="6581994"/>
            <a:ext cx="4386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Figure5.6, </a:t>
            </a:r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4765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26" y="-20438"/>
            <a:ext cx="9198501" cy="68988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59519-6D88-E54E-8542-14A12899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1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Interaction, input_*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input_checkbox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: a check-box</a:t>
            </a: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input_checkboxgroup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: a group of check boxes</a:t>
            </a: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input_numeric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: a spin box</a:t>
            </a: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input_radiobuttons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: pick one from a set options</a:t>
            </a: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input_select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: create a drop-down text box</a:t>
            </a: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input_text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: arbitrary text input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393542" y="6546365"/>
            <a:ext cx="353398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by hhttp://ggvis.rstudio.com/interactivity.html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60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Shiny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04639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an R package that makes it easy to build interactive web applications (apps) straight from R.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http://</a:t>
            </a:r>
            <a:r>
              <a:rPr lang="en-US" altLang="zh-TW" dirty="0" err="1"/>
              <a:t>shiny.rstudio.com</a:t>
            </a:r>
            <a:r>
              <a:rPr lang="en-US" altLang="zh-TW" dirty="0"/>
              <a:t>/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770320" y="6581001"/>
            <a:ext cx="337368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by http://shiny.rstudio.com/tutorial/lesson1/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411" y="2890995"/>
            <a:ext cx="7089178" cy="352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0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Share by </a:t>
            </a:r>
            <a:r>
              <a:rPr lang="en-US" altLang="zh-TW" dirty="0" err="1"/>
              <a:t>Shinyapps.io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en-US" altLang="zh-TW" dirty="0">
                <a:hlinkClick r:id="rId2"/>
              </a:rPr>
              <a:t>https://changlab.shinyapps.io/app1/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446" y="2643736"/>
            <a:ext cx="4034303" cy="24855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5" y="2643736"/>
            <a:ext cx="4887262" cy="170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4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75" y="1348116"/>
            <a:ext cx="6377050" cy="50178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49811" y="6581001"/>
            <a:ext cx="5894189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Figure1.1, </a:t>
            </a:r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21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Explore &amp; Manage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data </a:t>
            </a:r>
            <a:r>
              <a:rPr lang="en-US" altLang="zh-TW" dirty="0">
                <a:solidFill>
                  <a:schemeClr val="accent1"/>
                </a:solidFill>
              </a:rPr>
              <a:t>exploration</a:t>
            </a:r>
            <a:r>
              <a:rPr lang="en-US" altLang="zh-TW" dirty="0"/>
              <a:t> and data </a:t>
            </a:r>
            <a:r>
              <a:rPr lang="en-US" altLang="zh-TW" dirty="0">
                <a:solidFill>
                  <a:schemeClr val="accent1"/>
                </a:solidFill>
              </a:rPr>
              <a:t>cleaning</a:t>
            </a:r>
            <a:r>
              <a:rPr lang="en-US" altLang="zh-TW" dirty="0"/>
              <a:t> stages are two of the more time-consuming—and also the most important—stages of the process.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Without good data, you can’t build good models.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Time you spend here is time you don’t waste elsewhere.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95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Data Import by </a:t>
            </a:r>
            <a:r>
              <a:rPr lang="en-US" altLang="zh-TW" sz="3200" dirty="0" err="1"/>
              <a:t>tidyverse</a:t>
            </a:r>
            <a:r>
              <a:rPr lang="en-US" altLang="zh-TW" sz="3200" dirty="0"/>
              <a:t> package</a:t>
            </a:r>
            <a:endParaRPr kumimoji="1" lang="zh-TW" altLang="en-US" sz="3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D5B427-8F7A-F248-9F35-54FDB92C3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0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tidyverse.org</a:t>
            </a:r>
            <a:r>
              <a:rPr lang="en-US" dirty="0"/>
              <a:t>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9274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a collection of R packages that share common philosophies and are designed to work together. 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This site is a work-in-progress guide to the </a:t>
            </a:r>
            <a:r>
              <a:rPr lang="en-US" altLang="zh-TW" dirty="0" err="1"/>
              <a:t>tidyverse</a:t>
            </a:r>
            <a:r>
              <a:rPr lang="en-US" altLang="zh-TW" dirty="0"/>
              <a:t> and its packages.</a:t>
            </a:r>
          </a:p>
          <a:p>
            <a:pPr>
              <a:lnSpc>
                <a:spcPct val="110000"/>
              </a:lnSpc>
            </a:pPr>
            <a:r>
              <a:rPr lang="en-US" altLang="zh-TW" dirty="0" err="1"/>
              <a:t>install.packages</a:t>
            </a:r>
            <a:r>
              <a:rPr lang="en-US" altLang="zh-TW" dirty="0"/>
              <a:t>("</a:t>
            </a:r>
            <a:r>
              <a:rPr lang="en-US" altLang="zh-TW" dirty="0" err="1"/>
              <a:t>tidyverse</a:t>
            </a:r>
            <a:r>
              <a:rPr lang="en-US" altLang="zh-TW" dirty="0"/>
              <a:t>")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08" y="3418368"/>
            <a:ext cx="8164476" cy="29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9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library(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tidyverse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read_csv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 reads comma delimited files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ead_csv2() </a:t>
            </a:r>
            <a:r>
              <a:rPr lang="en-US" altLang="zh-TW" dirty="0"/>
              <a:t>reads semicolon separated files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read_tsv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 reads tab delimited files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read_delim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 reads in files with any delimiter.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read_fwf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 reads fixed width files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read_log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dirty="0"/>
              <a:t> reads Apache style log files.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id="{C58EE311-E584-42B2-8B23-5DF3E2ABCAA5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27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read_csv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heights &lt;- 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read_csv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zh-TW" sz="2800" dirty="0" err="1">
                <a:latin typeface="Courier" charset="0"/>
                <a:ea typeface="Courier" charset="0"/>
                <a:cs typeface="Courier" charset="0"/>
              </a:rPr>
              <a:t>heights.csv</a:t>
            </a:r>
            <a:r>
              <a:rPr lang="en-US" altLang="zh-TW" sz="28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400" dirty="0">
                <a:ea typeface="Courier" charset="0"/>
                <a:cs typeface="Courier" charset="0"/>
              </a:rPr>
              <a:t>What is different with </a:t>
            </a:r>
            <a:r>
              <a:rPr kumimoji="1" lang="en-US" altLang="zh-TW" sz="2400" dirty="0" err="1">
                <a:ea typeface="Courier" charset="0"/>
                <a:cs typeface="Courier" charset="0"/>
              </a:rPr>
              <a:t>read.csv</a:t>
            </a:r>
            <a:r>
              <a:rPr kumimoji="1" lang="en-US" altLang="zh-TW" sz="2400" dirty="0">
                <a:ea typeface="Courier" charset="0"/>
                <a:cs typeface="Courier" charset="0"/>
              </a:rPr>
              <a:t>()?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43CA6397-BCDF-4697-BB45-9B05E8E3B986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18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sz="2100" dirty="0" err="1">
                <a:ea typeface="新細明體"/>
              </a:rPr>
              <a:t>Tibshirani</a:t>
            </a:r>
            <a:r>
              <a:rPr lang="en-US" altLang="zh-TW" sz="2100" dirty="0">
                <a:ea typeface="新細明體"/>
              </a:rPr>
              <a:t>.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100" dirty="0">
                <a:hlinkClick r:id="rId2"/>
              </a:rPr>
              <a:t>The web site of the book</a:t>
            </a:r>
            <a:endParaRPr lang="en-US" sz="21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100" dirty="0"/>
              <a:t>The credit of individual is indicated in the bottom part of the slide.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2100" dirty="0" err="1"/>
              <a:t>ie</a:t>
            </a:r>
            <a:r>
              <a:rPr lang="en-US" sz="2100" dirty="0"/>
              <a:t>.,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70" y="5043577"/>
            <a:ext cx="6173120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2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read_csv</a:t>
            </a:r>
            <a:r>
              <a:rPr kumimoji="1" lang="en-US" altLang="zh-TW" dirty="0"/>
              <a:t> vs. </a:t>
            </a: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read.csv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They are typically much faster (~10x) than their base equivalents. Long running jobs have a progress bar, so you can see what’s happening. 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If you’re looking for raw speed, try 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data.table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::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fread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zh-TW" sz="2400" dirty="0"/>
              <a:t>. It doesn’t fit quite so well into the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tidyverse</a:t>
            </a:r>
            <a:r>
              <a:rPr lang="en-US" altLang="zh-TW" sz="2400" dirty="0"/>
              <a:t>, but it can be quite a bit faster.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DA77FB74-F9C9-4CEC-BD1B-5565039F4423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802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read_csv</a:t>
            </a:r>
            <a:r>
              <a:rPr kumimoji="1" lang="en-US" altLang="zh-TW" dirty="0"/>
              <a:t> vs. </a:t>
            </a:r>
            <a:r>
              <a:rPr kumimoji="1" lang="en-US" altLang="zh-TW" dirty="0" err="1"/>
              <a:t>read.csv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They produce </a:t>
            </a:r>
            <a:r>
              <a:rPr lang="en-US" altLang="zh-TW" sz="28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tibbles</a:t>
            </a:r>
            <a:r>
              <a:rPr lang="en-US" altLang="zh-TW" sz="2800" dirty="0"/>
              <a:t>, they don’t convert character vectors to factors, use row names, or munge the column names. </a:t>
            </a:r>
          </a:p>
          <a:p>
            <a:pPr>
              <a:lnSpc>
                <a:spcPct val="100000"/>
              </a:lnSpc>
            </a:pPr>
            <a:r>
              <a:rPr lang="en-US" altLang="zh-TW" sz="2800" dirty="0"/>
              <a:t>These are common sources of frustration with the base </a:t>
            </a:r>
            <a:r>
              <a:rPr lang="en-US" altLang="zh-TW" sz="2800" i="1" dirty="0"/>
              <a:t>R</a:t>
            </a:r>
            <a:r>
              <a:rPr lang="en-US" altLang="zh-TW" sz="2800" dirty="0"/>
              <a:t>  functions.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677170B3-D7E9-4B4D-95BE-680E34B563AB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77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read_csv</a:t>
            </a:r>
            <a:r>
              <a:rPr kumimoji="1" lang="en-US" altLang="zh-TW" dirty="0"/>
              <a:t> vs. </a:t>
            </a:r>
            <a:r>
              <a:rPr kumimoji="1" lang="en-US" altLang="zh-TW" dirty="0" err="1"/>
              <a:t>read.csv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They are more reproducible. Base </a:t>
            </a:r>
            <a:r>
              <a:rPr lang="en-US" altLang="zh-TW" sz="2400" i="1" dirty="0"/>
              <a:t>R</a:t>
            </a:r>
            <a:r>
              <a:rPr lang="en-US" altLang="zh-TW" sz="2400" dirty="0"/>
              <a:t>  functions inherit some behavior from your operating system and environment variables, so import code that works on your computer might not work on someone else’s.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3583847C-E7C7-42FE-AB54-5DFBED86005E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00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Writing to a file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800" dirty="0" err="1">
                <a:solidFill>
                  <a:schemeClr val="accent1"/>
                </a:solidFill>
              </a:rPr>
              <a:t>writeData.R</a:t>
            </a:r>
            <a:endParaRPr kumimoji="1" lang="en-US" altLang="zh-TW" sz="2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library(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tidyverse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challenge &lt;-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read_csv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readr_example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challenge.csv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"))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write_csv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(challenge, "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challenge.csv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")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66CC6C54-CACF-46FE-B82C-28FDE608C0A1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40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write_rds</a:t>
            </a:r>
            <a:r>
              <a:rPr lang="en-US" altLang="zh-TW" dirty="0"/>
              <a:t> &amp;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read_rds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# store data in R’s custom binary format called RDS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write_rds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(challenge, "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challenge.rds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read_rds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challenge.rds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")</a:t>
            </a:r>
            <a:endParaRPr kumimoji="1" lang="zh-TW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F42334F0-8E96-48AD-8DD6-5BB482782B68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891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save() vs. </a:t>
            </a:r>
            <a:r>
              <a:rPr lang="en-US" altLang="zh-TW" dirty="0" err="1"/>
              <a:t>saveRDS</a:t>
            </a:r>
            <a:r>
              <a:rPr lang="en-US" altLang="zh-TW" dirty="0"/>
              <a:t>()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 &lt;- lm(mpg ~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wt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data =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mtcars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save(mod, file = "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mymodel.rda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ls()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load(file = "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mymodel.rda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ls()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saveRDS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(mod, "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mymodel.rds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mod2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readRDS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mymodel.rds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ls()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identical(mod, mod2,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ignore.environment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= TRUE)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C46E3B88-D23B-4ABC-9C2D-06E878E43CDC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218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save() vs.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saveRDS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()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save()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save many objects to a file in a single call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the original name</a:t>
            </a:r>
          </a:p>
          <a:p>
            <a:pPr>
              <a:lnSpc>
                <a:spcPct val="100000"/>
              </a:lnSpc>
            </a:pP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saveRDS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 lower-level function, works with a single object at a time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forgets the original name of the object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959270" y="6587057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B4476ADD-656B-47DE-A3EC-5CF8CC51F975}"/>
              </a:ext>
            </a:extLst>
          </p:cNvPr>
          <p:cNvSpPr txBox="1"/>
          <p:nvPr/>
        </p:nvSpPr>
        <p:spPr>
          <a:xfrm>
            <a:off x="5164097" y="6552421"/>
            <a:ext cx="3884653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 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 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189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Exploring data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7881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Exploring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Using </a:t>
            </a:r>
            <a:r>
              <a:rPr lang="en-US" altLang="zh-TW" b="1" dirty="0"/>
              <a:t>summary</a:t>
            </a:r>
            <a:r>
              <a:rPr lang="en-US" altLang="zh-TW" dirty="0"/>
              <a:t> statistics to explore data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Exploring data using visualization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Finding problems and issues during data exploration</a:t>
            </a:r>
            <a:endParaRPr kumimoji="1"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5C752-90E6-492C-8726-7A576389F64A}"/>
              </a:ext>
            </a:extLst>
          </p:cNvPr>
          <p:cNvSpPr txBox="1"/>
          <p:nvPr/>
        </p:nvSpPr>
        <p:spPr>
          <a:xfrm>
            <a:off x="5128225" y="6508253"/>
            <a:ext cx="40600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779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exploration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i="1" dirty="0"/>
              <a:t>summary statistics</a:t>
            </a:r>
            <a:r>
              <a:rPr lang="en-US" altLang="zh-TW" dirty="0"/>
              <a:t>: means and medians, variances, and counts</a:t>
            </a:r>
          </a:p>
          <a:p>
            <a:pPr>
              <a:lnSpc>
                <a:spcPct val="100000"/>
              </a:lnSpc>
            </a:pPr>
            <a:r>
              <a:rPr lang="en-US" altLang="zh-TW" i="1" dirty="0"/>
              <a:t>Visualization</a:t>
            </a:r>
            <a:r>
              <a:rPr lang="en-US" altLang="zh-TW" dirty="0"/>
              <a:t>: graphs of the data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09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743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Some of the figures in this presentation are taken from "Practical Data Science with R" (Manning, 2019)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  <a:hlinkClick r:id="rId2"/>
              </a:rPr>
              <a:t>The web site of the book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The credit of individual is indicated in the bottom part of the slide.</a:t>
            </a:r>
            <a:endParaRPr lang="en-US" altLang="zh-TW" sz="2100" dirty="0">
              <a:ea typeface="新細明體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altLang="zh-TW" sz="2100" dirty="0" err="1">
                <a:ea typeface="新細明體"/>
              </a:rPr>
              <a:t>ie</a:t>
            </a:r>
            <a:r>
              <a:rPr lang="en-US" altLang="zh-TW" sz="2100" dirty="0">
                <a:ea typeface="新細明體"/>
              </a:rPr>
              <a:t>.,</a:t>
            </a:r>
            <a:endParaRPr lang="en-US" altLang="zh-TW" sz="2100" dirty="0">
              <a:ea typeface="新細明體"/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303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9" y="4432681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9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Custdata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expData.R</a:t>
            </a:r>
            <a:endParaRPr lang="en-US" altLang="zh-TW" dirty="0">
              <a:solidFill>
                <a:schemeClr val="accent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custdata.tsv</a:t>
            </a:r>
            <a:r>
              <a:rPr lang="en-US" altLang="zh-TW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Click “raw” to download it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Load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('custdata.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tsv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',header=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TRUE,sep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='\t')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1165D-CFDF-405A-9104-5594E6D8BC28}"/>
              </a:ext>
            </a:extLst>
          </p:cNvPr>
          <p:cNvSpPr txBox="1"/>
          <p:nvPr/>
        </p:nvSpPr>
        <p:spPr>
          <a:xfrm>
            <a:off x="5391590" y="6518787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307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exampleData.rData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Load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load("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exampleData.rData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4F4DB-9368-4EF9-B712-AF9169A9D89E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97382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Setting  expectations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Is data you have available is good enough?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400" dirty="0">
                <a:solidFill>
                  <a:schemeClr val="bg2">
                    <a:lumMod val="25000"/>
                  </a:schemeClr>
                </a:solidFill>
              </a:rPr>
              <a:t>Very important in data science!!!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67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</a:t>
            </a:r>
            <a:r>
              <a:rPr lang="en-US" altLang="zh-TW" i="1" dirty="0"/>
              <a:t>summary</a:t>
            </a:r>
            <a:r>
              <a:rPr lang="en-US" altLang="zh-TW" dirty="0"/>
              <a:t> statistics to spot problems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buFont typeface="Arial" pitchFamily="34" charset="0"/>
              <a:buChar char="•"/>
            </a:pPr>
            <a:r>
              <a:rPr kumimoji="1" lang="en-US" altLang="zh-TW" sz="2800" dirty="0">
                <a:solidFill>
                  <a:schemeClr val="bg2">
                    <a:lumMod val="25000"/>
                  </a:schemeClr>
                </a:solidFill>
              </a:rPr>
              <a:t>Which gender has higher employed rate?</a:t>
            </a:r>
            <a:endParaRPr kumimoji="1" lang="zh-TW" altLang="en-US" sz="2800" dirty="0">
              <a:solidFill>
                <a:schemeClr val="bg2">
                  <a:lumMod val="25000"/>
                </a:schemeClr>
              </a:solidFill>
            </a:endParaRPr>
          </a:p>
          <a:p>
            <a:pPr marL="342900" lvl="1" indent="-342900">
              <a:lnSpc>
                <a:spcPct val="100000"/>
              </a:lnSpc>
              <a:buFont typeface="Arial" pitchFamily="34" charset="0"/>
              <a:buChar char="•"/>
            </a:pPr>
            <a:r>
              <a:rPr kumimoji="1" lang="en-US" altLang="zh-TW" sz="2800" dirty="0">
                <a:solidFill>
                  <a:schemeClr val="bg2">
                    <a:lumMod val="25000"/>
                  </a:schemeClr>
                </a:solidFill>
              </a:rPr>
              <a:t>Any problem?</a:t>
            </a:r>
          </a:p>
          <a:p>
            <a:pPr marL="400050" lvl="2" indent="0">
              <a:lnSpc>
                <a:spcPct val="100000"/>
              </a:lnSpc>
              <a:buNone/>
            </a:pPr>
            <a:r>
              <a:rPr kumimoji="1" lang="en-US" altLang="zh-TW" sz="28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sz="28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</a:t>
            </a:r>
            <a:r>
              <a:rPr kumimoji="1" lang="en-US" altLang="zh-TW" sz="28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1B2E4-BF8C-4C74-BCE4-5D038B23476D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2995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Typical problems revealed by data summaries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Missing Values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Invalid </a:t>
            </a:r>
            <a:r>
              <a:rPr lang="en-US" altLang="zh-TW"/>
              <a:t>Values and </a:t>
            </a:r>
            <a:r>
              <a:rPr lang="en-US" altLang="zh-TW" dirty="0"/>
              <a:t>Outliers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Data Range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Units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F5EF3-3C85-4D8E-B12C-5063829C7F6D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59846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Missing value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619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Missing Values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11667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Sometimes the fact that a value is missing is informative in and of itself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Is employment status unknown? 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Did the company start collecting employment data only recently?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Does NA mean “not in the active workforce”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2228"/>
            <a:ext cx="9144000" cy="2302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16D98-1AE6-4FA8-8090-21EAABE6291E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714585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Missing Values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384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Do you include a variable with missing values in your model, or not?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Proportion matter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9953"/>
            <a:ext cx="9144000" cy="2302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08284-3414-42F0-811F-C4BF231162BE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446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to treat missing data?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Drop all the rows where this field is missing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Convert the missing values to o or to an additional category</a:t>
            </a:r>
            <a:endParaRPr kumimoji="1" lang="zh-TW" altLang="en-US" sz="28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8E5B0-6D6F-4DCA-8B65-C5BFA73DB4F9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88305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Treating missing values (NAs)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266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 Drop Or Not To Drop?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custdata$housing.type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), c("recent.move","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num.vehicles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")])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44" y="3028819"/>
            <a:ext cx="5401112" cy="3321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4F059-F5BB-44AA-8B2E-CAA8E405E27E}"/>
              </a:ext>
            </a:extLst>
          </p:cNvPr>
          <p:cNvSpPr txBox="1"/>
          <p:nvPr/>
        </p:nvSpPr>
        <p:spPr>
          <a:xfrm>
            <a:off x="4759515" y="6539855"/>
            <a:ext cx="47763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 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4.1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1573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5"/>
            <a:ext cx="47197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Some of the figures in this presentation are taken from "R for Data Science” </a:t>
            </a:r>
            <a:r>
              <a:rPr lang="en" altLang="zh-TW" sz="2100" dirty="0">
                <a:ea typeface="新細明體"/>
              </a:rPr>
              <a:t>under the Creative Commons Attribution-</a:t>
            </a:r>
            <a:r>
              <a:rPr lang="en" altLang="zh-TW" sz="2100" dirty="0" err="1">
                <a:ea typeface="新細明體"/>
              </a:rPr>
              <a:t>NonCommercial</a:t>
            </a:r>
            <a:r>
              <a:rPr lang="en" altLang="zh-TW" sz="2100" dirty="0">
                <a:ea typeface="新細明體"/>
              </a:rPr>
              <a:t>-</a:t>
            </a:r>
            <a:r>
              <a:rPr lang="en" altLang="zh-TW" sz="2100" dirty="0" err="1">
                <a:ea typeface="新細明體"/>
              </a:rPr>
              <a:t>NoDerivs</a:t>
            </a:r>
            <a:r>
              <a:rPr lang="en" altLang="zh-TW" sz="2100" dirty="0">
                <a:ea typeface="新細明體"/>
              </a:rPr>
              <a:t> 3.0 License.</a:t>
            </a:r>
            <a:endParaRPr lang="en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  <a:hlinkClick r:id="rId2"/>
              </a:rPr>
              <a:t>The web site of the book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100" dirty="0"/>
              <a:t>The credit of individual is indicated in the bottom part.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2100" dirty="0" err="1"/>
              <a:t>ie</a:t>
            </a:r>
            <a:r>
              <a:rPr lang="en-US" sz="2100" dirty="0"/>
              <a:t>.,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42" y="1913732"/>
            <a:ext cx="2904227" cy="43563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" y="5037467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Missing Data In Categorical Variables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custdata$is.employed.fix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), 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         "missing",          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==T,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                "employed",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                "not employed"))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custdata$is.employed.fix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custdata$is.employed.fix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"not in active workforce",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custdata$is.employed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==T,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         "employed",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          "not employed"))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D2200-69C3-4749-83FC-1CECF536DE85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13229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Missing Data In Categorical Variables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NA  =&gt;“missing” : prevent that most analysis functions in </a:t>
            </a:r>
            <a:r>
              <a:rPr lang="en-US" altLang="zh-TW" i="1" dirty="0"/>
              <a:t>R</a:t>
            </a:r>
            <a:r>
              <a:rPr lang="en-US" altLang="zh-TW" dirty="0"/>
              <a:t> will, by default, drop rows with missing data.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Why a new variable?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 new variable called </a:t>
            </a:r>
            <a:r>
              <a:rPr lang="en-US" altLang="zh-TW" i="1" dirty="0" err="1">
                <a:solidFill>
                  <a:schemeClr val="accent1"/>
                </a:solidFill>
              </a:rPr>
              <a:t>is.employed.fix</a:t>
            </a:r>
            <a:r>
              <a:rPr lang="en-US" altLang="zh-TW" dirty="0"/>
              <a:t>, rather than simply replacing</a:t>
            </a:r>
            <a:r>
              <a:rPr lang="en-US" altLang="zh-TW" i="1" dirty="0">
                <a:solidFill>
                  <a:srgbClr val="FFC000"/>
                </a:solidFill>
              </a:rPr>
              <a:t> </a:t>
            </a:r>
            <a:r>
              <a:rPr lang="en-US" altLang="zh-TW" i="1" dirty="0" err="1">
                <a:solidFill>
                  <a:schemeClr val="accent1"/>
                </a:solidFill>
              </a:rPr>
              <a:t>is.employed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have the original variable on hand, in case we second-guess our data cleaning and want to redo </a:t>
            </a:r>
            <a:r>
              <a:rPr lang="nb-NO" altLang="zh-TW" dirty="0"/>
              <a:t>it.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CB2BC-1A2A-44A1-8659-AB45366E57DF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4376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Missing values in numeric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Two types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When values are missing randomly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When values are missing systematically</a:t>
            </a:r>
            <a:endParaRPr kumimoji="1" lang="en-US" altLang="zh-TW" sz="20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77F22-6040-4DC4-B56B-881A4CB4FE3B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5897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When values are missing randomly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meanIncome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mean(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na.rm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=T)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Income.fix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                 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meanIncome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                 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Income.fix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126E9-409B-47E1-87CA-6DD47C9CA7F2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8378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When values are missing systematically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One thing you can do is to convert the numeric data into categorical data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breaks &lt;-c(0, 10000, 50000, 100000, 250000, 1000000) 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 &lt;- cut(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, breaks=breaks, </a:t>
            </a:r>
            <a:r>
              <a:rPr lang="en-US" altLang="zh-TW" sz="16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include.lowest</a:t>
            </a:r>
            <a:r>
              <a:rPr lang="en-US" altLang="zh-TW" sz="16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=T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zh-TW" sz="1600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as.character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 </a:t>
            </a:r>
            <a:br>
              <a:rPr lang="en-US" altLang="zh-TW" sz="1600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),                  	                     "no income", 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Income.groups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B016F-3EA7-417E-BC9C-77E454DA8225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3355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Tracking original NAs with an extra categorical variable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missingIncome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Income.fix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is.na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 0,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EF398-DCD1-4D0B-AB21-735AFCB0B48B}"/>
              </a:ext>
            </a:extLst>
          </p:cNvPr>
          <p:cNvSpPr txBox="1"/>
          <p:nvPr/>
        </p:nvSpPr>
        <p:spPr>
          <a:xfrm>
            <a:off x="5136652" y="6516624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03726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BC5A-2E60-F24F-BD26-AFB60C3F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000" b="1" dirty="0"/>
              <a:t>Replacing missing values with the mean and adding an indicator column to track the altered values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F25372-960E-1244-93B5-47B77DCC6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7" y="1404961"/>
            <a:ext cx="7886700" cy="49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48895-7661-1E42-8D5E-5D8FDDEC69F3}"/>
              </a:ext>
            </a:extLst>
          </p:cNvPr>
          <p:cNvSpPr txBox="1"/>
          <p:nvPr/>
        </p:nvSpPr>
        <p:spPr>
          <a:xfrm>
            <a:off x="4108862" y="6516624"/>
            <a:ext cx="50351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 Figure 4.6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69427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Examples of invalid values and outliers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028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Negative values for income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Outliers: customers of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age zero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an age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greater than about 110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6398"/>
            <a:ext cx="9144000" cy="2302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D269F-4E37-4144-BA2A-224184ACAF78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2663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Looking at the data range of a variable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9481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Too wide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Data that ranges over several orders of magnitude like this can be a problem for some modeling methods =&gt; might use </a:t>
            </a:r>
            <a:r>
              <a:rPr lang="en-US" altLang="zh-TW" sz="2400" dirty="0">
                <a:solidFill>
                  <a:schemeClr val="accent1"/>
                </a:solidFill>
              </a:rPr>
              <a:t>logarithmic</a:t>
            </a:r>
            <a:r>
              <a:rPr lang="en-US" altLang="zh-TW" sz="2400" dirty="0"/>
              <a:t> transformations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7828"/>
            <a:ext cx="9144000" cy="2302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C1F62-4DED-45E0-A1C2-05A285E30854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440129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Looking at the data range of a variable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7136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800" dirty="0">
                <a:solidFill>
                  <a:schemeClr val="bg2">
                    <a:lumMod val="25000"/>
                  </a:schemeClr>
                </a:solidFill>
              </a:rPr>
              <a:t>Too narrow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wouldn’t be a very good predictor if  not vary much at all =&gt; standard deviation / the mean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400" dirty="0">
                <a:solidFill>
                  <a:schemeClr val="bg2">
                    <a:lumMod val="25000"/>
                  </a:schemeClr>
                </a:solidFill>
              </a:rPr>
              <a:t>Unit also matter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618"/>
            <a:ext cx="9144000" cy="2302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87AC3-BC44-4FAA-8040-CB5D35AD6A94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5633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Science this week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In-depth introduction to machine learning in 15 hours of expert videos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https://www.r-bloggers.com/in-depth-introduction-to-machine-learning-in-15-hours-of-expert-videos/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endParaRPr kumimoji="1"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194" y="3461657"/>
            <a:ext cx="2079646" cy="31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3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Checking units can prevent inaccurate results later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400" dirty="0">
                <a:latin typeface="Courier" charset="0"/>
                <a:ea typeface="Courier" charset="0"/>
                <a:cs typeface="Courier" charset="0"/>
              </a:rPr>
              <a:t>Income = </a:t>
            </a:r>
            <a:r>
              <a:rPr kumimoji="1" lang="de-DE" altLang="zh-TW" sz="2400" dirty="0" err="1">
                <a:latin typeface="Courier" charset="0"/>
                <a:ea typeface="Courier" charset="0"/>
                <a:cs typeface="Courier" charset="0"/>
              </a:rPr>
              <a:t>custdata$income</a:t>
            </a:r>
            <a:r>
              <a:rPr kumimoji="1" lang="de-DE" altLang="zh-TW" sz="2400" dirty="0">
                <a:latin typeface="Courier" charset="0"/>
                <a:ea typeface="Courier" charset="0"/>
                <a:cs typeface="Courier" charset="0"/>
              </a:rPr>
              <a:t>/1000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400" dirty="0" err="1">
                <a:latin typeface="Courier" charset="0"/>
                <a:ea typeface="Courier" charset="0"/>
                <a:cs typeface="Courier" charset="0"/>
              </a:rPr>
              <a:t>summary</a:t>
            </a:r>
            <a:r>
              <a:rPr kumimoji="1" lang="de-DE" altLang="zh-TW" sz="2400" dirty="0">
                <a:latin typeface="Courier" charset="0"/>
                <a:ea typeface="Courier" charset="0"/>
                <a:cs typeface="Courier" charset="0"/>
              </a:rPr>
              <a:t>(Income)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09A35-C1CD-4E85-93A0-8AB0E23EB715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86427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Spotting problems using graphics and visualization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graphic should display as much information as it can, with the lowest possible cognitive strain to the viewer.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Visualization is an iterative process. Its purpose is to answer questions about the data.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2EE0-F06D-4B73-913A-8EAA19D44087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27110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Spotting problems using graphics and visualization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Make the data stand out. Specific tips for increasing clarity include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Avoid too many superimposed elements, such as too many curves in the same graphing space.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Find the right aspect ratio and scaling to properly bring out the details of the data.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Avoid having the data all skewed to one side or the other of your graph.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40B19-92EA-48E9-AFE2-6B0802E48918}"/>
              </a:ext>
            </a:extLst>
          </p:cNvPr>
          <p:cNvSpPr txBox="1"/>
          <p:nvPr/>
        </p:nvSpPr>
        <p:spPr>
          <a:xfrm>
            <a:off x="5391589" y="6518786"/>
            <a:ext cx="40073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26076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Some information is easier to read from a graph, and some from a summary</a:t>
            </a:r>
            <a:endParaRPr kumimoji="1" lang="zh-TW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8" y="1515179"/>
            <a:ext cx="7278125" cy="4881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ED948A-CEF2-4807-87CD-4F6247ED75C9}"/>
              </a:ext>
            </a:extLst>
          </p:cNvPr>
          <p:cNvSpPr txBox="1"/>
          <p:nvPr/>
        </p:nvSpPr>
        <p:spPr>
          <a:xfrm>
            <a:off x="4738447" y="6518786"/>
            <a:ext cx="46604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3.1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12378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55319"/>
            <a:ext cx="7886700" cy="1070244"/>
          </a:xfrm>
        </p:spPr>
        <p:txBody>
          <a:bodyPr>
            <a:noAutofit/>
          </a:bodyPr>
          <a:lstStyle/>
          <a:p>
            <a:r>
              <a:rPr lang="en-US" altLang="zh-TW" dirty="0"/>
              <a:t>Visually checking distributions for a single variable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628650" y="1312433"/>
            <a:ext cx="7886700" cy="1945567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sz="1600" dirty="0"/>
              <a:t>What is the peak value of the distribution?</a:t>
            </a:r>
          </a:p>
          <a:p>
            <a:pPr>
              <a:lnSpc>
                <a:spcPct val="110000"/>
              </a:lnSpc>
            </a:pPr>
            <a:r>
              <a:rPr lang="en-US" altLang="zh-TW" sz="1600" dirty="0"/>
              <a:t>How many peaks are there in the distribution (unimodality vs bimodality)?</a:t>
            </a:r>
          </a:p>
          <a:p>
            <a:pPr>
              <a:lnSpc>
                <a:spcPct val="110000"/>
              </a:lnSpc>
            </a:pPr>
            <a:r>
              <a:rPr lang="en-US" altLang="zh-TW" sz="1600" dirty="0"/>
              <a:t>How normal (or lognormal) is the data? </a:t>
            </a:r>
          </a:p>
          <a:p>
            <a:pPr>
              <a:lnSpc>
                <a:spcPct val="110000"/>
              </a:lnSpc>
            </a:pPr>
            <a:r>
              <a:rPr lang="en-US" altLang="zh-TW" sz="1600" dirty="0"/>
              <a:t>How much does the data vary? Is it concentrated in a certain interval or in a certain</a:t>
            </a:r>
            <a:r>
              <a:rPr lang="zh-TW" altLang="en-US" sz="1600" dirty="0"/>
              <a:t> </a:t>
            </a:r>
            <a:r>
              <a:rPr lang="en-US" altLang="zh-TW" sz="1600" dirty="0"/>
              <a:t>category?</a:t>
            </a:r>
            <a:endParaRPr kumimoji="1" lang="zh-TW" altLang="en-US" sz="1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55" y="3247466"/>
            <a:ext cx="5287889" cy="3136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62652-3AA5-432D-97EE-98715A023AD2}"/>
              </a:ext>
            </a:extLst>
          </p:cNvPr>
          <p:cNvSpPr txBox="1"/>
          <p:nvPr/>
        </p:nvSpPr>
        <p:spPr>
          <a:xfrm>
            <a:off x="4758039" y="6529321"/>
            <a:ext cx="44302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Figure3.2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19337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Visually checking distributions for a single variable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56678"/>
          </a:xfrm>
        </p:spPr>
        <p:txBody>
          <a:bodyPr anchor="t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zh-TW" dirty="0" err="1"/>
              <a:t>Unimodal</a:t>
            </a:r>
            <a:r>
              <a:rPr lang="en-US" altLang="zh-TW" dirty="0"/>
              <a:t>, bimodal, multimodal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It wouldn’t be a bad idea to model the two populations separately - especially if you’re using linear or logistic regression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55" y="3182303"/>
            <a:ext cx="5217587" cy="3219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0742D-369B-401F-A564-F5D49A0E2A01}"/>
              </a:ext>
            </a:extLst>
          </p:cNvPr>
          <p:cNvSpPr txBox="1"/>
          <p:nvPr/>
        </p:nvSpPr>
        <p:spPr>
          <a:xfrm>
            <a:off x="4672581" y="6529321"/>
            <a:ext cx="45156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Figure3.2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55436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Bar Charts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80185"/>
            <a:ext cx="7886700" cy="1377607"/>
          </a:xfrm>
        </p:spPr>
        <p:txBody>
          <a:bodyPr anchor="t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statesums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custdata$state.of.res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statef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as.data.frame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statesums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statef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)&lt;-c("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state.of.res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", "count")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statef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transform(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statef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state.of.res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=reorder(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state.of.res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count))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statef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)+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geom_bar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state.of.res,y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=count),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stat="identity", fill="gray") + </a:t>
            </a:r>
            <a:r>
              <a:rPr kumimoji="1" lang="en-US" altLang="zh-TW" sz="16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coord_flip</a:t>
            </a:r>
            <a:r>
              <a:rPr kumimoji="1" lang="en-US" altLang="zh-TW" sz="16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+  theme(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axis.text.y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element_text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(size=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(0.8)))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51" y="2857792"/>
            <a:ext cx="5004298" cy="3541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FBA31-FA13-4FA3-B69E-FF711B96AF09}"/>
              </a:ext>
            </a:extLst>
          </p:cNvPr>
          <p:cNvSpPr txBox="1"/>
          <p:nvPr/>
        </p:nvSpPr>
        <p:spPr>
          <a:xfrm>
            <a:off x="4758039" y="6529321"/>
            <a:ext cx="44302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Figure3.8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7864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Visualizations for one variable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307"/>
            <a:ext cx="9144000" cy="22273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36E816-2D45-49C1-9441-2FD92C25D338}"/>
              </a:ext>
            </a:extLst>
          </p:cNvPr>
          <p:cNvSpPr txBox="1"/>
          <p:nvPr/>
        </p:nvSpPr>
        <p:spPr>
          <a:xfrm>
            <a:off x="5444262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30877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2153262"/>
            <a:ext cx="1475549" cy="22133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36296" y="1967805"/>
            <a:ext cx="6818877" cy="245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Cha 7. </a:t>
            </a:r>
            <a:r>
              <a:rPr lang="en-US" altLang="zh-TW" sz="2800" dirty="0"/>
              <a:t>Exploratory Data Analysis</a:t>
            </a:r>
            <a:endParaRPr lang="en-US" sz="2800" dirty="0"/>
          </a:p>
        </p:txBody>
      </p:sp>
      <p:sp>
        <p:nvSpPr>
          <p:cNvPr id="3" name="文字方塊 5">
            <a:extLst>
              <a:ext uri="{FF2B5EF4-FFF2-40B4-BE49-F238E27FC236}">
                <a16:creationId xmlns:a16="http://schemas.microsoft.com/office/drawing/2014/main" id="{88ECE06D-1766-4B83-B726-11F8624D3600}"/>
              </a:ext>
            </a:extLst>
          </p:cNvPr>
          <p:cNvSpPr txBox="1"/>
          <p:nvPr/>
        </p:nvSpPr>
        <p:spPr>
          <a:xfrm>
            <a:off x="5294613" y="6581001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487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Exploratory Data Analysis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1DA7FA26-AAF9-D44E-A34B-BB14073AA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/>
              <a:t>Chp</a:t>
            </a:r>
            <a:r>
              <a:rPr lang="en-US" altLang="zh-TW" sz="2800" dirty="0"/>
              <a:t>. 3: Exploring data</a:t>
            </a:r>
          </a:p>
          <a:p>
            <a:pPr>
              <a:lnSpc>
                <a:spcPct val="100000"/>
              </a:lnSpc>
            </a:pPr>
            <a:r>
              <a:rPr lang="en-US" altLang="zh-TW" sz="2800" dirty="0" err="1"/>
              <a:t>Chp</a:t>
            </a:r>
            <a:r>
              <a:rPr lang="en-US" altLang="zh-TW" sz="2800" dirty="0"/>
              <a:t>. 4: Managing data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852" y="1879547"/>
            <a:ext cx="3536307" cy="44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49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/>
              <a:t>Visualising</a:t>
            </a:r>
            <a:r>
              <a:rPr lang="en-US" altLang="zh-TW" dirty="0"/>
              <a:t> distributions</a:t>
            </a:r>
          </a:p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accent1"/>
                </a:solidFill>
              </a:rPr>
              <a:t>visVariation.R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300038" lvl="1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(data = diamonds) +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geom_bar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(mapping =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(x = cut))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What is the largest category?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library(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tidyverse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diamonds %&gt;% count(cut)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822321" y="6534384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762FEB-DC0B-4DA3-89E4-86EDDCCFCD14}"/>
              </a:ext>
            </a:extLst>
          </p:cNvPr>
          <p:cNvSpPr txBox="1"/>
          <p:nvPr/>
        </p:nvSpPr>
        <p:spPr>
          <a:xfrm flipV="1">
            <a:off x="4314899" y="6579624"/>
            <a:ext cx="4829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88C67411-C7ED-496D-8EB2-865EA7BAB7BC}"/>
              </a:ext>
            </a:extLst>
          </p:cNvPr>
          <p:cNvSpPr txBox="1"/>
          <p:nvPr/>
        </p:nvSpPr>
        <p:spPr>
          <a:xfrm>
            <a:off x="5294613" y="6557004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568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(data = diamonds) + 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geom_histogram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(mapping =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(x = carat),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 = 0.5)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diamonds %&gt;% count(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cut_width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(carat, 0.5))</a:t>
            </a:r>
            <a:endParaRPr lang="de-DE" altLang="zh-TW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832855" y="6544919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CAFC193C-0783-47C8-B826-568082DBD851}"/>
              </a:ext>
            </a:extLst>
          </p:cNvPr>
          <p:cNvSpPr txBox="1"/>
          <p:nvPr/>
        </p:nvSpPr>
        <p:spPr>
          <a:xfrm>
            <a:off x="8727509" y="6513315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DF762FEB-DC0B-4DA3-89E4-86EDDCCFCD14}"/>
              </a:ext>
            </a:extLst>
          </p:cNvPr>
          <p:cNvSpPr txBox="1"/>
          <p:nvPr/>
        </p:nvSpPr>
        <p:spPr>
          <a:xfrm rot="10800000" flipV="1">
            <a:off x="4301876" y="6575063"/>
            <a:ext cx="4829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10" name="文字方塊 5">
            <a:extLst>
              <a:ext uri="{FF2B5EF4-FFF2-40B4-BE49-F238E27FC236}">
                <a16:creationId xmlns:a16="http://schemas.microsoft.com/office/drawing/2014/main" id="{DF762FEB-DC0B-4DA3-89E4-86EDDCCFCD14}"/>
              </a:ext>
            </a:extLst>
          </p:cNvPr>
          <p:cNvSpPr txBox="1"/>
          <p:nvPr/>
        </p:nvSpPr>
        <p:spPr>
          <a:xfrm flipV="1">
            <a:off x="9293474" y="12218570"/>
            <a:ext cx="4829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285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Overlay multiple histograms in the same plot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smaller &lt;- diamonds %&gt;% filter(carat &lt; 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(data = smaller, mapping =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(x = carat,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colour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 = cut)) + 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geom_freqpoly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2400" dirty="0" err="1"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 = 0.1)</a:t>
            </a:r>
            <a:endParaRPr kumimoji="1" lang="zh-TW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759113" y="6544919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2701CEA8-8248-4FA5-9487-F8020E12DC8F}"/>
              </a:ext>
            </a:extLst>
          </p:cNvPr>
          <p:cNvSpPr txBox="1"/>
          <p:nvPr/>
        </p:nvSpPr>
        <p:spPr>
          <a:xfrm>
            <a:off x="5294613" y="6578960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411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Unusual values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800" dirty="0" err="1">
                <a:solidFill>
                  <a:schemeClr val="accent1"/>
                </a:solidFill>
              </a:rPr>
              <a:t>unusual.R</a:t>
            </a:r>
            <a:endParaRPr kumimoji="1" lang="en-US" altLang="zh-TW" sz="2800" dirty="0">
              <a:solidFill>
                <a:schemeClr val="accent1"/>
              </a:solidFill>
            </a:endParaRPr>
          </a:p>
          <a:p>
            <a:pPr marL="300038" lvl="1" indent="0">
              <a:lnSpc>
                <a:spcPct val="100000"/>
              </a:lnSpc>
              <a:buNone/>
            </a:pPr>
            <a:r>
              <a:rPr kumimoji="1" lang="en-US" altLang="zh-TW" sz="24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(diamonds) +   </a:t>
            </a:r>
            <a:r>
              <a:rPr kumimoji="1" lang="en-US" altLang="zh-TW" sz="2400" dirty="0" err="1">
                <a:latin typeface="Courier" charset="0"/>
                <a:ea typeface="Courier" charset="0"/>
                <a:cs typeface="Courier" charset="0"/>
              </a:rPr>
              <a:t>geom_histogram</a:t>
            </a: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(mapping = </a:t>
            </a:r>
            <a:r>
              <a:rPr kumimoji="1" lang="en-US" altLang="zh-TW" sz="2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(x = y), </a:t>
            </a:r>
            <a:r>
              <a:rPr kumimoji="1" lang="en-US" altLang="zh-TW" sz="2400" dirty="0" err="1"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 = 0.5)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400" dirty="0"/>
              <a:t>Any </a:t>
            </a:r>
            <a:r>
              <a:rPr lang="en-US" altLang="zh-TW" sz="2400" dirty="0"/>
              <a:t>outlier</a:t>
            </a:r>
            <a:r>
              <a:rPr kumimoji="1" lang="en-US" altLang="zh-TW" sz="2400" dirty="0"/>
              <a:t>?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790717" y="6544919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940986F9-CC78-47E4-99D6-35F5737AAF4C}"/>
              </a:ext>
            </a:extLst>
          </p:cNvPr>
          <p:cNvSpPr txBox="1"/>
          <p:nvPr/>
        </p:nvSpPr>
        <p:spPr>
          <a:xfrm>
            <a:off x="5294613" y="6578196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596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Unusual values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400" dirty="0" err="1">
                <a:solidFill>
                  <a:schemeClr val="accent1"/>
                </a:solidFill>
              </a:rPr>
              <a:t>unusual.R</a:t>
            </a:r>
            <a:endParaRPr kumimoji="1" lang="en-US" altLang="zh-TW" sz="2400" dirty="0">
              <a:solidFill>
                <a:schemeClr val="accent1"/>
              </a:solidFill>
            </a:endParaRPr>
          </a:p>
          <a:p>
            <a:pPr marL="300038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(diamonds) +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geom_histogram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(mapping =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(x = y),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= 0.5) + 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coord_cartesian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ylim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= c(0, 50))</a:t>
            </a:r>
          </a:p>
          <a:p>
            <a:pPr marL="300038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unusual &lt;- diamonds %&gt;% filter(y &lt; 3 | y &gt; 20) %&gt;% arrange(y)</a:t>
            </a:r>
          </a:p>
          <a:p>
            <a:pPr marL="300038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unusual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790717" y="6544919"/>
            <a:ext cx="184730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4" name="文字方塊 5">
            <a:extLst>
              <a:ext uri="{FF2B5EF4-FFF2-40B4-BE49-F238E27FC236}">
                <a16:creationId xmlns:a16="http://schemas.microsoft.com/office/drawing/2014/main" id="{EB1083A8-366C-44CF-A514-B34DC83EE52D}"/>
              </a:ext>
            </a:extLst>
          </p:cNvPr>
          <p:cNvSpPr txBox="1"/>
          <p:nvPr/>
        </p:nvSpPr>
        <p:spPr>
          <a:xfrm>
            <a:off x="5294613" y="6581001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393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Handle unusual values 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 defTabSz="9144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TW" sz="2400" dirty="0">
                <a:latin typeface="+mn-lt"/>
              </a:rPr>
              <a:t>drop them</a:t>
            </a:r>
            <a:endParaRPr lang="en-US" altLang="zh-TW" sz="2400" dirty="0">
              <a:latin typeface="+mn-lt"/>
              <a:ea typeface="Courier" charset="0"/>
              <a:cs typeface="Courier" charset="0"/>
            </a:endParaRPr>
          </a:p>
          <a:p>
            <a:pPr marL="300038" lvl="1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diamonds2 &lt;- diamonds %&gt;% filter(between(y, 3, 20))</a:t>
            </a:r>
          </a:p>
          <a:p>
            <a:pPr marL="300038" lvl="1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3200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400" dirty="0">
                <a:latin typeface="+mn-lt"/>
              </a:rPr>
              <a:t>2. mutate, what is advantage?</a:t>
            </a:r>
            <a:endParaRPr lang="en-US" altLang="zh-TW" sz="2400" dirty="0">
              <a:latin typeface="+mn-lt"/>
              <a:ea typeface="Courier" charset="0"/>
              <a:cs typeface="Courier" charset="0"/>
            </a:endParaRPr>
          </a:p>
          <a:p>
            <a:pPr marL="300038" lvl="1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diamonds2 &lt;- diamonds %&gt;% mutate(y =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(y &lt; 3 | y &gt; 20, NA, y))</a:t>
            </a:r>
          </a:p>
          <a:p>
            <a:pPr marL="300038" lvl="1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(data = diamonds2, mapping =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(x = x, y = y)) +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790716" y="6534384"/>
            <a:ext cx="18473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2" name="文字方塊 5">
            <a:extLst>
              <a:ext uri="{FF2B5EF4-FFF2-40B4-BE49-F238E27FC236}">
                <a16:creationId xmlns:a16="http://schemas.microsoft.com/office/drawing/2014/main" id="{DAEF7D89-57F8-4A28-BE03-DE4A4D74AE82}"/>
              </a:ext>
            </a:extLst>
          </p:cNvPr>
          <p:cNvSpPr txBox="1"/>
          <p:nvPr/>
        </p:nvSpPr>
        <p:spPr>
          <a:xfrm>
            <a:off x="5283528" y="6569109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041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Covariation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>
                <a:solidFill>
                  <a:schemeClr val="accent1"/>
                </a:solidFill>
              </a:rPr>
              <a:t>covairation.R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/>
              <a:t>How the price of a diamond varies with its quality?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Which one is better way to answer the above question?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(data = diamonds, mapping = 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(x = price)) + 	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geom_freqpoly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(mapping = 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colour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 = cut), 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 = 500)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(data = diamonds, mapping = 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(x = price, y = ..density..)) + 	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geom_freqpoly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(mapping = 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colour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 = cut), 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 = 500)</a:t>
            </a:r>
            <a:endParaRPr lang="en-US" altLang="zh-TW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294613" y="6581001"/>
            <a:ext cx="384938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kumimoji="1" lang="en-US" sz="1200" i="1" dirty="0">
                <a:solidFill>
                  <a:schemeClr val="bg1"/>
                </a:solidFill>
                <a:ea typeface="+mn-lt"/>
                <a:cs typeface="+mn-lt"/>
              </a:rPr>
              <a:t>R for Data Science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 by Garrett </a:t>
            </a:r>
            <a:r>
              <a:rPr kumimoji="1" lang="en-US" sz="1200" dirty="0" err="1">
                <a:solidFill>
                  <a:schemeClr val="bg1"/>
                </a:solidFill>
                <a:ea typeface="+mn-lt"/>
                <a:cs typeface="+mn-lt"/>
              </a:rPr>
              <a:t>Grolemund</a:t>
            </a:r>
            <a:r>
              <a:rPr kumimoji="1" lang="en-US" sz="1200" dirty="0">
                <a:solidFill>
                  <a:schemeClr val="bg1"/>
                </a:solidFill>
                <a:ea typeface="+mn-lt"/>
                <a:cs typeface="+mn-lt"/>
              </a:rPr>
              <a:t>, Hadley Wickham</a:t>
            </a:r>
            <a:endParaRPr lang="zh-TW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8027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Managing data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9180158-FD6C-FC4B-AB7A-F38984910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7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Managing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Fixing data quality problems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/>
              <a:t>Organizing your data for the modeling process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18FBA-3B76-41FC-9BEF-A799076A2700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39977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transformations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make data easier to model—and easier to understand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converting continuous variables to discrete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normalizing variables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/>
              <a:t>Log transformations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4A8BF-5AB5-4AD4-9D7D-A5D68B1C0E7A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3046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Cha 11. Data import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8F40E1-3F9A-1E40-9B92-CB9BC7492A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172" y="1989977"/>
            <a:ext cx="2583542" cy="387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75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Converting continuous variables to discrete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Their exact value matters less than whether they fall into a certain range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Discretizing continuous variables is useful when the relationship between input and output isn’t linear, but you’re using a modeling technique that assumes it is, like regression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EB539-A332-4574-9159-C36A2B6F68E2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61851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Converting continuous variables to discrete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accent6"/>
                </a:solidFill>
              </a:rPr>
              <a:t>manageData.R</a:t>
            </a:r>
            <a:endParaRPr lang="en-US" altLang="zh-TW" sz="2000" dirty="0">
              <a:solidFill>
                <a:schemeClr val="accent6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Courier" charset="0"/>
                <a:ea typeface="Courier" charset="0"/>
                <a:cs typeface="Courier" charset="0"/>
              </a:rPr>
              <a:t>custdata$income.lt.20K &lt;- custdata$income &lt; 20000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2000" dirty="0">
                <a:latin typeface="Courier" charset="0"/>
                <a:ea typeface="Courier" charset="0"/>
                <a:cs typeface="Courier" charset="0"/>
              </a:rPr>
              <a:t>summary(custdata$income.lt.20K)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42" y="3258000"/>
            <a:ext cx="5178715" cy="3199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359B7-23ED-477A-B538-5D6673E914C2}"/>
              </a:ext>
            </a:extLst>
          </p:cNvPr>
          <p:cNvSpPr txBox="1"/>
          <p:nvPr/>
        </p:nvSpPr>
        <p:spPr>
          <a:xfrm>
            <a:off x="4791118" y="6560925"/>
            <a:ext cx="46604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4.2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33766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Converting age into ranges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brks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c(0, 25, 65,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Inf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custdata$age.range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cut(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custdata$age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breaks=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brks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include.lowest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=T)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custdata$age.range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CB120-6D29-411F-97B7-DCA5921B6E3A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01834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Normalization and rescaling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52375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absolute quantities are less meaningful than relative ones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Code1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custdata$age</a:t>
            </a: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meanage</a:t>
            </a: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 &lt;- mean(</a:t>
            </a: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custdata$age</a:t>
            </a: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custdata$age.normalized</a:t>
            </a: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custdata$age</a:t>
            </a: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meanage</a:t>
            </a:r>
            <a:endParaRPr kumimoji="1" lang="en-US" altLang="zh-TW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49" y="3734555"/>
            <a:ext cx="4062131" cy="2704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C9977-8634-48B3-9A98-D159042D4ED3}"/>
              </a:ext>
            </a:extLst>
          </p:cNvPr>
          <p:cNvSpPr txBox="1"/>
          <p:nvPr/>
        </p:nvSpPr>
        <p:spPr>
          <a:xfrm>
            <a:off x="4800472" y="6539856"/>
            <a:ext cx="48185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Figure4.3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342532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Normalization and rescaling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2152374"/>
          </a:xfrm>
        </p:spPr>
        <p:txBody>
          <a:bodyPr anchor="t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3800" dirty="0"/>
              <a:t>absolute quantities are less meaningful than relative ones</a:t>
            </a:r>
          </a:p>
          <a:p>
            <a:pPr>
              <a:lnSpc>
                <a:spcPct val="120000"/>
              </a:lnSpc>
            </a:pPr>
            <a:r>
              <a:rPr kumimoji="1" lang="en-US" altLang="zh-TW" sz="3800" dirty="0"/>
              <a:t>Code2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meanage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 &lt;- mean(</a:t>
            </a: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custdata$age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)  	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stdage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custdata$age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)     	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custdata$age.normalized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 &lt;- (</a:t>
            </a: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custdata$age-meanage</a:t>
            </a:r>
            <a:r>
              <a:rPr kumimoji="1" lang="en-US" altLang="zh-TW" sz="3300" dirty="0">
                <a:latin typeface="Courier" charset="0"/>
                <a:ea typeface="Courier" charset="0"/>
                <a:cs typeface="Courier" charset="0"/>
              </a:rPr>
              <a:t>)/</a:t>
            </a:r>
            <a:r>
              <a:rPr kumimoji="1" lang="en-US" altLang="zh-TW" sz="3300" dirty="0" err="1">
                <a:latin typeface="Courier" charset="0"/>
                <a:ea typeface="Courier" charset="0"/>
                <a:cs typeface="Courier" charset="0"/>
              </a:rPr>
              <a:t>stdage</a:t>
            </a:r>
            <a:endParaRPr kumimoji="1" lang="en-US" altLang="zh-TW" sz="33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988534"/>
            <a:ext cx="3945567" cy="24480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43450" y="4171504"/>
            <a:ext cx="42651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accent1"/>
                </a:solidFill>
                <a:latin typeface=""/>
              </a:rPr>
              <a:t>SD is most meaningful as a unit of distance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1600" dirty="0">
                <a:solidFill>
                  <a:schemeClr val="accent1"/>
                </a:solidFill>
                <a:latin typeface=""/>
              </a:rPr>
              <a:t>the data is </a:t>
            </a:r>
            <a:r>
              <a:rPr lang="en-US" altLang="zh-TW" sz="1600" dirty="0" err="1">
                <a:solidFill>
                  <a:schemeClr val="accent1"/>
                </a:solidFill>
                <a:latin typeface=""/>
              </a:rPr>
              <a:t>unimodal</a:t>
            </a:r>
            <a:endParaRPr lang="en-US" altLang="zh-TW" sz="1600" dirty="0">
              <a:solidFill>
                <a:schemeClr val="accent1"/>
              </a:solidFill>
              <a:latin typeface="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TW" sz="1600" dirty="0">
                <a:solidFill>
                  <a:schemeClr val="accent1"/>
                </a:solidFill>
                <a:latin typeface=""/>
              </a:rPr>
              <a:t>roughly symmetric around the mean.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354E1-EB1D-443B-979F-C2E9C73E0C9B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E9AA4-C726-4DE1-855D-2E8D285143E4}"/>
              </a:ext>
            </a:extLst>
          </p:cNvPr>
          <p:cNvSpPr txBox="1"/>
          <p:nvPr/>
        </p:nvSpPr>
        <p:spPr>
          <a:xfrm>
            <a:off x="4747060" y="6539856"/>
            <a:ext cx="48185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Figure4.3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2602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 a histogram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1905" y="1847140"/>
            <a:ext cx="8487941" cy="1528624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+ 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geom_histogram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(x=age),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binwidth</a:t>
            </a: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=5,fill="gray")</a:t>
            </a:r>
          </a:p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binwidth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geom_histogram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make bins of five-year intervals</a:t>
            </a:r>
          </a:p>
          <a:p>
            <a:pPr marL="1085850" lvl="2" indent="-285750">
              <a:lnSpc>
                <a:spcPct val="110000"/>
              </a:lnSpc>
              <a:buFont typeface="Arial" charset="0"/>
              <a:buChar char="•"/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Default: </a:t>
            </a: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</a:rPr>
              <a:t>datarange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/30 </a:t>
            </a:r>
          </a:p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fill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specifies the color of the histogram bars (default: black)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64" y="3375764"/>
            <a:ext cx="4388328" cy="3037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9041B-4713-4029-AD01-3D10E216BB69}"/>
              </a:ext>
            </a:extLst>
          </p:cNvPr>
          <p:cNvSpPr txBox="1"/>
          <p:nvPr/>
        </p:nvSpPr>
        <p:spPr>
          <a:xfrm>
            <a:off x="4704628" y="6529321"/>
            <a:ext cx="44622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Figure3.3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3524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Plots</a:t>
            </a:r>
            <a:endParaRPr kumimoji="1"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When the data range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very wide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mass of the distribution is heavily concentrated to one side (difficult to see the details of its shape)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non-negative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03" y="3302860"/>
            <a:ext cx="4449297" cy="31233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3711218"/>
            <a:ext cx="4918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library(scales)</a:t>
            </a:r>
          </a:p>
          <a:p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custdata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+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geom_density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(x=income)) +</a:t>
            </a:r>
          </a:p>
          <a:p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scale_x_continuous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(labels=dollar)</a:t>
            </a:r>
            <a:endParaRPr lang="zh-TW" altLang="en-US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5AEED-4155-40BE-9CB7-BE8CF043D48C}"/>
              </a:ext>
            </a:extLst>
          </p:cNvPr>
          <p:cNvSpPr txBox="1"/>
          <p:nvPr/>
        </p:nvSpPr>
        <p:spPr>
          <a:xfrm>
            <a:off x="4864861" y="6529321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Figure3.4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731665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Density Plots</a:t>
            </a:r>
            <a:endParaRPr kumimoji="1"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bring out more detail is to plot the distribution on a </a:t>
            </a:r>
            <a:r>
              <a:rPr lang="en-US" altLang="zh-TW" i="1" dirty="0"/>
              <a:t>logarithmic</a:t>
            </a:r>
            <a:r>
              <a:rPr lang="en-US" altLang="zh-TW" dirty="0"/>
              <a:t> scale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639583" y="2844189"/>
            <a:ext cx="44406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Courier" charset="0"/>
                <a:ea typeface="Courier" charset="0"/>
                <a:cs typeface="Courier" charset="0"/>
              </a:rPr>
              <a:t>ggplot(custdata) + geom_density(aes(x=income)) +   </a:t>
            </a:r>
            <a:r>
              <a:rPr lang="zh-TW" altLang="en-US" sz="16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scale_x_log10</a:t>
            </a:r>
            <a:r>
              <a:rPr lang="zh-TW" altLang="en-US" sz="1600" dirty="0">
                <a:latin typeface="Courier" charset="0"/>
                <a:ea typeface="Courier" charset="0"/>
                <a:cs typeface="Courier" charset="0"/>
              </a:rPr>
              <a:t>(breaks=c(100,1000,10000,100000), labels=dollar) +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TW" altLang="en-US" sz="1600" dirty="0">
                <a:latin typeface="Courier" charset="0"/>
                <a:ea typeface="Courier" charset="0"/>
                <a:cs typeface="Courier" charset="0"/>
              </a:rPr>
              <a:t>annotation_logticks(sides="bt")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44189"/>
            <a:ext cx="4639583" cy="300904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639582" y="4302564"/>
            <a:ext cx="44406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Warning messages:</a:t>
            </a:r>
          </a:p>
          <a:p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1: In </a:t>
            </a:r>
            <a:r>
              <a:rPr lang="en-US" altLang="zh-TW" sz="1400" dirty="0" err="1">
                <a:solidFill>
                  <a:schemeClr val="accent1"/>
                </a:solidFill>
                <a:latin typeface=""/>
              </a:rPr>
              <a:t>self$trans$transform</a:t>
            </a:r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(x) : </a:t>
            </a:r>
            <a:r>
              <a:rPr lang="en-US" altLang="zh-TW" sz="1400" dirty="0" err="1">
                <a:solidFill>
                  <a:schemeClr val="accent1"/>
                </a:solidFill>
                <a:latin typeface=""/>
              </a:rPr>
              <a:t>NaNs</a:t>
            </a:r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 produced</a:t>
            </a:r>
          </a:p>
          <a:p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2: Transformation introduced infinite values in continuous x-axis</a:t>
            </a:r>
          </a:p>
          <a:p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3: Removed 79 rows containing non-finite values (</a:t>
            </a:r>
            <a:r>
              <a:rPr lang="en-US" altLang="zh-TW" sz="1400" dirty="0" err="1">
                <a:solidFill>
                  <a:schemeClr val="accent1"/>
                </a:solidFill>
                <a:latin typeface=""/>
              </a:rPr>
              <a:t>stat_density</a:t>
            </a:r>
            <a:r>
              <a:rPr lang="en-US" altLang="zh-TW" sz="1400" dirty="0">
                <a:solidFill>
                  <a:schemeClr val="accent1"/>
                </a:solidFill>
                <a:latin typeface=""/>
              </a:rPr>
              <a:t>).</a:t>
            </a:r>
            <a:endParaRPr lang="zh-TW" altLang="en-US" sz="1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101AD-A5D1-4EF5-BEA8-177F446F21F1}"/>
              </a:ext>
            </a:extLst>
          </p:cNvPr>
          <p:cNvSpPr txBox="1"/>
          <p:nvPr/>
        </p:nvSpPr>
        <p:spPr>
          <a:xfrm>
            <a:off x="4736675" y="6529321"/>
            <a:ext cx="44515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Figure3.5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58935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Log transformations for skewed and wide distributions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data with values that range over several orders of magnitude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modeling techniques often have a difficult time with very wide data ranges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data often comes from </a:t>
            </a:r>
            <a:r>
              <a:rPr lang="en-US" altLang="zh-TW" sz="2000" dirty="0">
                <a:solidFill>
                  <a:schemeClr val="accent1"/>
                </a:solidFill>
              </a:rPr>
              <a:t>multiplicative</a:t>
            </a:r>
            <a:r>
              <a:rPr lang="en-US" altLang="zh-TW" sz="2000" dirty="0"/>
              <a:t> processes, so log units are in some sense more natural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 additive vs  multiplicative: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a change to a restaurant menu increases patronage every night by 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F4F0C-DE29-4ACC-95ED-4EA2F1188714}"/>
              </a:ext>
            </a:extLst>
          </p:cNvPr>
          <p:cNvSpPr txBox="1"/>
          <p:nvPr/>
        </p:nvSpPr>
        <p:spPr>
          <a:xfrm>
            <a:off x="5423193" y="6560926"/>
            <a:ext cx="42601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</a:t>
            </a:r>
            <a:r>
              <a:rPr lang="en-US" altLang="zh-TW" sz="1200" dirty="0">
                <a:ea typeface="新細明體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3164815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 nearly lognormal distribution and its log</a:t>
            </a:r>
            <a:endParaRPr kumimoji="1"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83" y="1637747"/>
            <a:ext cx="6798833" cy="470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EF3006-793D-4D58-A7FB-AF38CE62D763}"/>
              </a:ext>
            </a:extLst>
          </p:cNvPr>
          <p:cNvSpPr txBox="1"/>
          <p:nvPr/>
        </p:nvSpPr>
        <p:spPr>
          <a:xfrm>
            <a:off x="4810711" y="6550391"/>
            <a:ext cx="503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Fiure4.4,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2411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Recap for the last week</a:t>
            </a:r>
            <a:endParaRPr kumimoji="1"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0E593BB6-A676-C242-BD2D-0EA76AECB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76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the data is negative?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51182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signedlog10 &lt;- function(x)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altLang="zh-TW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nb-NO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lang="nb-NO" altLang="zh-TW" sz="2000" dirty="0">
                <a:latin typeface="Courier" charset="0"/>
                <a:ea typeface="Courier" charset="0"/>
                <a:cs typeface="Courier" charset="0"/>
              </a:rPr>
              <a:t>(abs(x) &lt;= 1,0,sign(x)*log10(abs(x)))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altLang="zh-TW" sz="2000" dirty="0"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27" y="2820874"/>
            <a:ext cx="5190546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55739-E26B-4EC5-A404-65CD67F6E379}"/>
              </a:ext>
            </a:extLst>
          </p:cNvPr>
          <p:cNvSpPr txBox="1"/>
          <p:nvPr/>
        </p:nvSpPr>
        <p:spPr>
          <a:xfrm>
            <a:off x="4758038" y="6529321"/>
            <a:ext cx="44302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Figure4.5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4500220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Sampling bias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A98AEB-BF2C-E24E-972B-00EA1C4A3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832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veryHighIncome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subset(d,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EarnedIncome+CapitalGains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&gt;=500000)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print(with(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veryHighIncome,cor.test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EarnedIncome,CapitalGains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method='spearman')))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912" y="2988365"/>
            <a:ext cx="4847915" cy="3416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D9C2C-66BB-49DA-8E6F-A7FAFD8B4760}"/>
              </a:ext>
            </a:extLst>
          </p:cNvPr>
          <p:cNvSpPr txBox="1"/>
          <p:nvPr/>
        </p:nvSpPr>
        <p:spPr>
          <a:xfrm>
            <a:off x="4451907" y="6574375"/>
            <a:ext cx="46920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B.9,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18215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46C0A-B142-474F-950E-F15C7A64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Bias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A3AFF0-9C43-DC43-8F9B-F67A8BD5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62" y="1690687"/>
            <a:ext cx="4421738" cy="47037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72520F-76DF-2D4E-A98E-3DE17083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53" y="1690686"/>
            <a:ext cx="4386209" cy="470376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1254B14-658D-FE47-BCD0-F7CD9706814B}"/>
              </a:ext>
            </a:extLst>
          </p:cNvPr>
          <p:cNvSpPr txBox="1"/>
          <p:nvPr/>
        </p:nvSpPr>
        <p:spPr>
          <a:xfrm>
            <a:off x="4451907" y="6581001"/>
            <a:ext cx="46920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Appendix B,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7605480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Intentional view of variables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Noto Sans CJK TC"/>
                <a:ea typeface="Noto Sans CJK TC"/>
              </a:rPr>
              <a:t>Explanatory variables  : variables you can control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Nuisance variables : important variables you can’t control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Omitted variables : important variables you don’t know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09953-4F13-4C9F-83EF-3261CC956619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41205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What you do with missing values depends on how many there are, and whether they’re missing randomly or systematically.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When in doubt, assume that missing values are missing systematically.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Appropriate data transformations can make the data easier to understand and easier to model.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Normalization and rescaling are important when relative changes are more important than absolute ones.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Data provenance records help reduce errors as you iterate over data collection, data treatment, and modeling.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11953-8558-4874-9F23-C3E8B29430A9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55771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13FC-AF49-AD42-96E4-F9CC3C2A2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package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1B98F-617A-4945-8254-04D11AC83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58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0A91-94C1-9740-A42A-D7D625B6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vtreat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B7FB-236F-264A-BCF3-B9227DDC9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 automatic and repeatable process for dealing with missing data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 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vtreat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process creates a </a:t>
            </a:r>
            <a:r>
              <a:rPr lang="en-GB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treatment plan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that records all the information needed to repeat the data treatment process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use this treatment plan to “prepare” or treat your training data before you fit a model, and then again to treat new data before feeding it into the model. 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7A0E0-2DD5-DE42-826F-366A1368882E}"/>
              </a:ext>
            </a:extLst>
          </p:cNvPr>
          <p:cNvSpPr txBox="1"/>
          <p:nvPr/>
        </p:nvSpPr>
        <p:spPr>
          <a:xfrm>
            <a:off x="3693227" y="6574375"/>
            <a:ext cx="54507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4.1.3,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942874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488B-41CC-1F4F-9089-3C9E215C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Creating and applying a simple treatment plan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DF3463-A120-DC4A-BF06-B386EF69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1690689"/>
            <a:ext cx="5617028" cy="46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0514F-793D-B844-B1AA-A1CCB3D555FA}"/>
              </a:ext>
            </a:extLst>
          </p:cNvPr>
          <p:cNvSpPr txBox="1"/>
          <p:nvPr/>
        </p:nvSpPr>
        <p:spPr>
          <a:xfrm>
            <a:off x="3693227" y="6574375"/>
            <a:ext cx="545077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</a:t>
            </a:r>
            <a:r>
              <a:rPr lang="en-US" altLang="zh-TW" sz="1200">
                <a:solidFill>
                  <a:schemeClr val="bg1"/>
                </a:solidFill>
                <a:ea typeface="新細明體"/>
              </a:rPr>
              <a:t>by Figure 4.7,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957752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Take the time to examine your data before diving into the modeling.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The </a:t>
            </a:r>
            <a:r>
              <a:rPr lang="en-US" altLang="zh-TW" b="1" dirty="0"/>
              <a:t>summary</a:t>
            </a:r>
            <a:r>
              <a:rPr lang="en-US" altLang="zh-TW" dirty="0"/>
              <a:t> command helps you spot issues with data range, units, data type, and missing or invalid values.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Visualization additionally gives you a sense of data distribution and relationships among variables.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Visualization is an iterative process and helps answer questions about the data. Time spent here is time not wasted during the modeling process.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BC087-85ED-433C-809E-A72459E148EC}"/>
              </a:ext>
            </a:extLst>
          </p:cNvPr>
          <p:cNvSpPr txBox="1"/>
          <p:nvPr/>
        </p:nvSpPr>
        <p:spPr>
          <a:xfrm>
            <a:off x="5444261" y="6539856"/>
            <a:ext cx="43233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406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Supervised &amp; Unsupervised learning</a:t>
            </a:r>
            <a:endParaRPr kumimoji="1"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6F23F62-D677-EE4E-AECE-D6A325A6F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6641"/>
            <a:ext cx="9144000" cy="44447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56494" y="6549398"/>
            <a:ext cx="5861092" cy="27699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Data Visualization 101: How To Design Charts and Graphs, by HubSpot and Visage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36431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supervised vs.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 </a:t>
            </a:r>
            <a:r>
              <a:rPr lang="en-US" dirty="0">
                <a:solidFill>
                  <a:schemeClr val="accent1"/>
                </a:solidFill>
              </a:rPr>
              <a:t>supervised</a:t>
            </a:r>
            <a:r>
              <a:rPr lang="en-US" dirty="0"/>
              <a:t> learning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Input: a set of </a:t>
            </a:r>
            <a:r>
              <a:rPr lang="en-US" i="1" dirty="0"/>
              <a:t>p</a:t>
            </a:r>
            <a:r>
              <a:rPr lang="en-US" dirty="0"/>
              <a:t> features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 . . .,</a:t>
            </a:r>
            <a:r>
              <a:rPr lang="en-US" i="1" dirty="0" err="1"/>
              <a:t>X</a:t>
            </a:r>
            <a:r>
              <a:rPr lang="en-US" i="1" baseline="-25000" dirty="0" err="1"/>
              <a:t>p</a:t>
            </a:r>
            <a:r>
              <a:rPr lang="en-US" dirty="0"/>
              <a:t>, measured on </a:t>
            </a:r>
            <a:r>
              <a:rPr lang="en-US" i="1" dirty="0"/>
              <a:t>n</a:t>
            </a:r>
            <a:r>
              <a:rPr lang="en-US" dirty="0"/>
              <a:t> observations, and a response </a:t>
            </a:r>
            <a:r>
              <a:rPr lang="en-US" i="1" dirty="0"/>
              <a:t>Y</a:t>
            </a:r>
            <a:r>
              <a:rPr lang="en-US" dirty="0"/>
              <a:t> also measured on those same </a:t>
            </a:r>
            <a:r>
              <a:rPr lang="en-US" i="1" dirty="0"/>
              <a:t>n </a:t>
            </a:r>
            <a:r>
              <a:rPr lang="en-US" dirty="0"/>
              <a:t>observations</a:t>
            </a:r>
          </a:p>
          <a:p>
            <a:pPr lvl="1">
              <a:lnSpc>
                <a:spcPct val="100000"/>
              </a:lnSpc>
            </a:pPr>
            <a:r>
              <a:rPr lang="sk-SK" dirty="0"/>
              <a:t> </a:t>
            </a:r>
            <a:r>
              <a:rPr lang="sk-SK" dirty="0" err="1"/>
              <a:t>Goal</a:t>
            </a:r>
            <a:r>
              <a:rPr lang="sk-SK" dirty="0"/>
              <a:t>: </a:t>
            </a:r>
            <a:r>
              <a:rPr lang="sk-SK" dirty="0" err="1"/>
              <a:t>predict</a:t>
            </a:r>
            <a:r>
              <a:rPr lang="sk-SK" dirty="0"/>
              <a:t> </a:t>
            </a:r>
            <a:r>
              <a:rPr lang="sk-SK" i="1" dirty="0"/>
              <a:t>Y 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i="1" dirty="0"/>
              <a:t>X</a:t>
            </a:r>
            <a:r>
              <a:rPr lang="sk-SK" baseline="-25000" dirty="0"/>
              <a:t>1</a:t>
            </a:r>
            <a:r>
              <a:rPr lang="sk-SK" dirty="0"/>
              <a:t>,</a:t>
            </a:r>
            <a:r>
              <a:rPr lang="sk-SK" i="1" dirty="0"/>
              <a:t>X</a:t>
            </a:r>
            <a:r>
              <a:rPr lang="sk-SK" baseline="-25000" dirty="0"/>
              <a:t>2</a:t>
            </a:r>
            <a:r>
              <a:rPr lang="sk-SK" dirty="0"/>
              <a:t>, . . . , </a:t>
            </a:r>
            <a:r>
              <a:rPr lang="sk-SK" i="1" dirty="0" err="1"/>
              <a:t>X</a:t>
            </a:r>
            <a:r>
              <a:rPr lang="sk-SK" i="1" baseline="-25000" dirty="0" err="1"/>
              <a:t>p</a:t>
            </a:r>
            <a:endParaRPr lang="sk-SK" i="1" baseline="-25000" dirty="0"/>
          </a:p>
          <a:p>
            <a:pPr marL="385762" indent="-342900"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unsupervised</a:t>
            </a:r>
            <a:r>
              <a:rPr lang="en-US" altLang="zh-TW" dirty="0"/>
              <a:t> learning</a:t>
            </a:r>
            <a:endParaRPr lang="sk-SK" dirty="0"/>
          </a:p>
          <a:p>
            <a:pPr marL="685800" lvl="1" indent="-342900">
              <a:lnSpc>
                <a:spcPct val="100000"/>
              </a:lnSpc>
            </a:pPr>
            <a:r>
              <a:rPr lang="sk-SK" dirty="0" err="1"/>
              <a:t>Input</a:t>
            </a:r>
            <a:r>
              <a:rPr lang="sk-SK" dirty="0"/>
              <a:t>: </a:t>
            </a:r>
            <a:r>
              <a:rPr lang="sk-SK" i="1" dirty="0"/>
              <a:t>X</a:t>
            </a:r>
            <a:r>
              <a:rPr lang="sk-SK" baseline="-25000" dirty="0"/>
              <a:t>1</a:t>
            </a:r>
            <a:r>
              <a:rPr lang="sk-SK" dirty="0"/>
              <a:t> ,</a:t>
            </a:r>
            <a:r>
              <a:rPr lang="sk-SK" i="1" dirty="0"/>
              <a:t>X</a:t>
            </a:r>
            <a:r>
              <a:rPr lang="sk-SK" baseline="-25000" dirty="0"/>
              <a:t>2</a:t>
            </a:r>
            <a:r>
              <a:rPr lang="sk-SK" dirty="0"/>
              <a:t> , . . . , </a:t>
            </a:r>
            <a:r>
              <a:rPr lang="sk-SK" i="1" dirty="0" err="1"/>
              <a:t>X</a:t>
            </a:r>
            <a:r>
              <a:rPr lang="sk-SK" i="1" baseline="-25000" dirty="0" err="1"/>
              <a:t>p</a:t>
            </a:r>
            <a:r>
              <a:rPr lang="sk-SK" dirty="0"/>
              <a:t> </a:t>
            </a:r>
            <a:r>
              <a:rPr lang="sk-SK" dirty="0" err="1"/>
              <a:t>measured</a:t>
            </a:r>
            <a:r>
              <a:rPr lang="sk-SK" dirty="0"/>
              <a:t> on </a:t>
            </a:r>
            <a:r>
              <a:rPr lang="sk-SK" i="1" dirty="0"/>
              <a:t>n</a:t>
            </a:r>
            <a:r>
              <a:rPr lang="sk-SK" dirty="0"/>
              <a:t> </a:t>
            </a:r>
            <a:r>
              <a:rPr lang="sk-SK" dirty="0" err="1"/>
              <a:t>observations</a:t>
            </a:r>
            <a:endParaRPr lang="sk-SK" dirty="0"/>
          </a:p>
          <a:p>
            <a:pPr marL="685800" lvl="1" indent="-342900">
              <a:lnSpc>
                <a:spcPct val="100000"/>
              </a:lnSpc>
            </a:pPr>
            <a:r>
              <a:rPr lang="sk-SK" dirty="0"/>
              <a:t>Output:  </a:t>
            </a:r>
            <a:r>
              <a:rPr lang="sk-SK" dirty="0" err="1"/>
              <a:t>discover</a:t>
            </a:r>
            <a:r>
              <a:rPr lang="sk-SK" dirty="0"/>
              <a:t> </a:t>
            </a:r>
            <a:r>
              <a:rPr lang="sk-SK" dirty="0" err="1"/>
              <a:t>interesting</a:t>
            </a:r>
            <a:r>
              <a:rPr lang="sk-SK" dirty="0"/>
              <a:t> </a:t>
            </a:r>
            <a:r>
              <a:rPr lang="sk-SK" dirty="0" err="1"/>
              <a:t>things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measurements</a:t>
            </a:r>
            <a:endParaRPr lang="sk-SK" dirty="0"/>
          </a:p>
          <a:p>
            <a:pPr marL="385762" indent="-342900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Hastie,Robert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3538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Mapping problems to machine learning tasks</a:t>
            </a:r>
            <a:endParaRPr kumimoji="1" lang="zh-TW" altLang="en-US" sz="36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Predicting what customers might buy, based on past transactions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Identifying fraudulent transactions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Determining price elasticity (the rate at which a price increase will decrease sales, and vice versa) of various products or product classes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Determining the best way to present product listings when a customer searches for an item</a:t>
            </a:r>
          </a:p>
          <a:p>
            <a:pPr>
              <a:lnSpc>
                <a:spcPct val="100000"/>
              </a:lnSpc>
            </a:pPr>
            <a:endParaRPr lang="en-US" altLang="zh-TW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17F3A-88E4-4E08-BA64-3AB544B45C42}"/>
              </a:ext>
            </a:extLst>
          </p:cNvPr>
          <p:cNvSpPr txBox="1"/>
          <p:nvPr/>
        </p:nvSpPr>
        <p:spPr>
          <a:xfrm>
            <a:off x="5465035" y="6575988"/>
            <a:ext cx="37366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57659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Mapping problems to machine learning tasks</a:t>
            </a:r>
            <a:endParaRPr kumimoji="1" lang="zh-TW" altLang="en-US" sz="36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Customer segmentation: grouping customers with similar purchasing behavior</a:t>
            </a:r>
          </a:p>
          <a:p>
            <a:pPr>
              <a:lnSpc>
                <a:spcPct val="100000"/>
              </a:lnSpc>
            </a:pPr>
            <a:r>
              <a:rPr lang="en-US" altLang="zh-TW" sz="2400" dirty="0" err="1"/>
              <a:t>AdWord</a:t>
            </a:r>
            <a:r>
              <a:rPr lang="en-US" altLang="zh-TW" sz="2400" dirty="0"/>
              <a:t> valuation: how much the company should spend to buy certain AdWords on search engines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Evaluating marketing campaigns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Organizing new products into a product catalog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83602-FB7F-48C0-9975-B474BBD6D253}"/>
              </a:ext>
            </a:extLst>
          </p:cNvPr>
          <p:cNvSpPr txBox="1"/>
          <p:nvPr/>
        </p:nvSpPr>
        <p:spPr>
          <a:xfrm>
            <a:off x="5465034" y="6575988"/>
            <a:ext cx="37366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0831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Solving classification problems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D31686-6C31-884D-AD3A-FA45BEBC1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91" y="1458000"/>
            <a:ext cx="6478219" cy="4828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A8A77-6B0F-4E12-98B9-CBD02D448657}"/>
              </a:ext>
            </a:extLst>
          </p:cNvPr>
          <p:cNvSpPr txBox="1"/>
          <p:nvPr/>
        </p:nvSpPr>
        <p:spPr>
          <a:xfrm>
            <a:off x="4780584" y="6518788"/>
            <a:ext cx="448140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5.2,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altLang="en-US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588700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Solving classification problems</a:t>
            </a:r>
            <a:endParaRPr kumimoji="1"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Classification itself is an example of what is called </a:t>
            </a:r>
            <a:r>
              <a:rPr lang="en-US" altLang="zh-TW" i="1" dirty="0">
                <a:latin typeface="+mn-lt"/>
              </a:rPr>
              <a:t>supervised learning</a:t>
            </a:r>
            <a:r>
              <a:rPr lang="en-US" altLang="zh-TW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dirty="0" err="1">
                <a:latin typeface="+mn-lt"/>
              </a:rPr>
              <a:t>Multicategory</a:t>
            </a:r>
            <a:r>
              <a:rPr lang="en-US" altLang="zh-TW" dirty="0">
                <a:latin typeface="+mn-lt"/>
              </a:rPr>
              <a:t> vs. two-category classification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using binary classifiers to solve </a:t>
            </a:r>
            <a:r>
              <a:rPr lang="en-US" altLang="zh-TW" dirty="0" err="1"/>
              <a:t>multicategory</a:t>
            </a:r>
            <a:r>
              <a:rPr lang="en-US" altLang="zh-TW" dirty="0"/>
              <a:t> problems : building one classifier for each category (a </a:t>
            </a:r>
            <a:r>
              <a:rPr lang="en-US" altLang="zh-TW" i="1" dirty="0"/>
              <a:t>1-vs-rest</a:t>
            </a:r>
            <a:r>
              <a:rPr lang="en-US" altLang="zh-TW" dirty="0"/>
              <a:t> classifier)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 most cases a suitable multiple-category implementation  better than multiple binary classifiers</a:t>
            </a:r>
          </a:p>
          <a:p>
            <a:pPr lvl="2">
              <a:lnSpc>
                <a:spcPct val="100000"/>
              </a:lnSpc>
            </a:pPr>
            <a:r>
              <a:rPr lang="en-US" altLang="zh-TW" dirty="0"/>
              <a:t>Use the package </a:t>
            </a:r>
            <a:r>
              <a:rPr lang="en-US" altLang="zh-TW" i="1" dirty="0" err="1"/>
              <a:t>mlogit</a:t>
            </a:r>
            <a:r>
              <a:rPr lang="en-US" altLang="zh-TW" i="1" dirty="0"/>
              <a:t> </a:t>
            </a:r>
            <a:r>
              <a:rPr lang="en-US" altLang="zh-TW" dirty="0"/>
              <a:t>instead of the base method </a:t>
            </a:r>
            <a:r>
              <a:rPr lang="en-US" altLang="zh-TW" i="1" dirty="0" err="1"/>
              <a:t>glm</a:t>
            </a:r>
            <a:r>
              <a:rPr lang="en-US" altLang="zh-TW" dirty="0"/>
              <a:t> for logistic regression </a:t>
            </a:r>
            <a:endParaRPr kumimoji="1"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4B3BB-5796-4B62-83D4-6B6DD0ADBC9B}"/>
              </a:ext>
            </a:extLst>
          </p:cNvPr>
          <p:cNvSpPr txBox="1"/>
          <p:nvPr/>
        </p:nvSpPr>
        <p:spPr>
          <a:xfrm>
            <a:off x="5359987" y="6529321"/>
            <a:ext cx="40600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5070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Solving classification problems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Some common classification methods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Naive Bayes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a good first attempt at solving the product categorization problem.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Decision trees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an important extension of decision trees - random forests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estimate class probabilities (the probability that an object is in a given class) in addition to class assignments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Support vector machines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SVMs make fewer assumptions about variable distribution than do many other methods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44F73-C6ED-4F0A-9BF6-FBEED43223F4}"/>
              </a:ext>
            </a:extLst>
          </p:cNvPr>
          <p:cNvSpPr txBox="1"/>
          <p:nvPr/>
        </p:nvSpPr>
        <p:spPr>
          <a:xfrm>
            <a:off x="5359987" y="6529321"/>
            <a:ext cx="40600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189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scoring problems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FC38904-D972-1147-B480-988C2D87C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088"/>
            <a:ext cx="9144000" cy="5120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2B8E62-183E-45BE-A66C-15E62EA7F5DC}"/>
              </a:ext>
            </a:extLst>
          </p:cNvPr>
          <p:cNvSpPr txBox="1"/>
          <p:nvPr/>
        </p:nvSpPr>
        <p:spPr>
          <a:xfrm>
            <a:off x="4851671" y="6582732"/>
            <a:ext cx="43760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Figire5.3</a:t>
            </a:r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5834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scoring problems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builds a model such that the predicted numerical output is a linear additive function of the inputs.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 good first model to try when trying to predict a numeric value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always predicts a value between 0 and 1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if what you want to estimate is the probability that a given transaction is fraudulent or legitimate.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D9D56-633E-4489-8BD3-15F3514404E4}"/>
              </a:ext>
            </a:extLst>
          </p:cNvPr>
          <p:cNvSpPr txBox="1"/>
          <p:nvPr/>
        </p:nvSpPr>
        <p:spPr>
          <a:xfrm>
            <a:off x="5359987" y="6529321"/>
            <a:ext cx="40600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6392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Working without known targets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there’s not (yet) a specific outcome that you want to predict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discover similarities and relationships in the data. rather than predicting outputs based on inputs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common clustering methods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  <a:ea typeface="新細明體"/>
              </a:rPr>
              <a:t>K-means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ea typeface="新細明體"/>
              </a:rPr>
              <a:t> clustering</a:t>
            </a:r>
            <a:endParaRPr lang="en-US" altLang="zh-TW" dirty="0">
              <a:solidFill>
                <a:schemeClr val="bg2">
                  <a:lumMod val="25000"/>
                </a:schemeClr>
              </a:solidFill>
              <a:ea typeface="新細明體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Nearest neighbor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 err="1">
                <a:solidFill>
                  <a:schemeClr val="bg2">
                    <a:lumMod val="25000"/>
                  </a:schemeClr>
                </a:solidFill>
              </a:rPr>
              <a:t>apriori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algorithm for finding association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4E23C-E3A1-471B-8919-A0126FA2B9BF}"/>
              </a:ext>
            </a:extLst>
          </p:cNvPr>
          <p:cNvSpPr txBox="1"/>
          <p:nvPr/>
        </p:nvSpPr>
        <p:spPr>
          <a:xfrm>
            <a:off x="5359987" y="6529321"/>
            <a:ext cx="40600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4966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When to use basic clustering</a:t>
            </a:r>
            <a:endParaRPr kumimoji="1" lang="zh-TW" altLang="en-US" sz="40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98C74F-6C30-4E4A-B534-49AB57D6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7" y="1458000"/>
            <a:ext cx="6968266" cy="4866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6822F1-C5DA-4E04-93A7-A7E857651A7D}"/>
              </a:ext>
            </a:extLst>
          </p:cNvPr>
          <p:cNvSpPr txBox="1"/>
          <p:nvPr/>
        </p:nvSpPr>
        <p:spPr>
          <a:xfrm>
            <a:off x="4833259" y="6581994"/>
            <a:ext cx="43865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Figure5.4, </a:t>
            </a:r>
            <a:r>
              <a:rPr lang="en-US" altLang="zh-TW" sz="1200" i="1" dirty="0">
                <a:solidFill>
                  <a:srgbClr val="FFFFFF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</a:rPr>
              <a:t>, John Mount​</a:t>
            </a:r>
            <a:endParaRPr lang="en-US" altLang="zh-TW" sz="1200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136291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FE2D2BAF-8BED-E04D-8EB2-5253BA3EA05A}" vid="{62BDBD29-20EB-2148-AEAC-B9F6CF3CEB47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4392</TotalTime>
  <Words>4798</Words>
  <Application>Microsoft Macintosh PowerPoint</Application>
  <PresentationFormat>如螢幕大小 (4:3)</PresentationFormat>
  <Paragraphs>501</Paragraphs>
  <Slides>102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102</vt:i4>
      </vt:variant>
    </vt:vector>
  </HeadingPairs>
  <TitlesOfParts>
    <vt:vector size="115" baseType="lpstr">
      <vt:lpstr>Noto Sans CJK TC</vt:lpstr>
      <vt:lpstr>Noto Sans CJK TC Medium</vt:lpstr>
      <vt:lpstr>Arial</vt:lpstr>
      <vt:lpstr>Calibri</vt:lpstr>
      <vt:lpstr>Calibri Light</vt:lpstr>
      <vt:lpstr>Chalkduster</vt:lpstr>
      <vt:lpstr>Consolas</vt:lpstr>
      <vt:lpstr>Courier</vt:lpstr>
      <vt:lpstr>資料科學</vt:lpstr>
      <vt:lpstr>digitial_brown</vt:lpstr>
      <vt:lpstr>digital_green</vt:lpstr>
      <vt:lpstr>digital_lightGreen</vt:lpstr>
      <vt:lpstr>自訂設計</vt:lpstr>
      <vt:lpstr>Topic07.Exploring/managing data! </vt:lpstr>
      <vt:lpstr>Copyright declaration 版權說明</vt:lpstr>
      <vt:lpstr>Copyright declaration 版權說明</vt:lpstr>
      <vt:lpstr>Copyright declaration 版權說明</vt:lpstr>
      <vt:lpstr>Data Science this week</vt:lpstr>
      <vt:lpstr>Today</vt:lpstr>
      <vt:lpstr>Today</vt:lpstr>
      <vt:lpstr>Recap for the last week</vt:lpstr>
      <vt:lpstr>PowerPoint 簡報</vt:lpstr>
      <vt:lpstr>Interaction</vt:lpstr>
      <vt:lpstr>Interaction, input_*</vt:lpstr>
      <vt:lpstr>Shiny</vt:lpstr>
      <vt:lpstr>Share by Shinyapps.io</vt:lpstr>
      <vt:lpstr>Data Science project</vt:lpstr>
      <vt:lpstr>Explore &amp; Manage data</vt:lpstr>
      <vt:lpstr>Data Import by tidyverse package</vt:lpstr>
      <vt:lpstr>http://tidyverse.org/</vt:lpstr>
      <vt:lpstr>Import functions</vt:lpstr>
      <vt:lpstr>read_csv</vt:lpstr>
      <vt:lpstr>read_csv vs. read.csv</vt:lpstr>
      <vt:lpstr>read_csv vs. read.csv</vt:lpstr>
      <vt:lpstr>read_csv vs. read.csv</vt:lpstr>
      <vt:lpstr>Writing to a file</vt:lpstr>
      <vt:lpstr>write_rds &amp; read_rds</vt:lpstr>
      <vt:lpstr>save() vs. saveRDS()</vt:lpstr>
      <vt:lpstr>save() vs. saveRDS()</vt:lpstr>
      <vt:lpstr>Exploring data</vt:lpstr>
      <vt:lpstr>Exploring data</vt:lpstr>
      <vt:lpstr>Data exploration</vt:lpstr>
      <vt:lpstr>Custdata</vt:lpstr>
      <vt:lpstr>Data</vt:lpstr>
      <vt:lpstr>Setting  expectations</vt:lpstr>
      <vt:lpstr>Using summary statistics to spot problems</vt:lpstr>
      <vt:lpstr>Typical problems revealed by data summaries</vt:lpstr>
      <vt:lpstr>Missing value</vt:lpstr>
      <vt:lpstr>Missing Values</vt:lpstr>
      <vt:lpstr>Missing Values</vt:lpstr>
      <vt:lpstr>How to treat missing data?</vt:lpstr>
      <vt:lpstr>Treating missing values (NAs)</vt:lpstr>
      <vt:lpstr>Missing Data In Categorical Variables</vt:lpstr>
      <vt:lpstr>Missing Data In Categorical Variables</vt:lpstr>
      <vt:lpstr>Missing values in numeric data</vt:lpstr>
      <vt:lpstr>When values are missing randomly</vt:lpstr>
      <vt:lpstr>When values are missing systematically</vt:lpstr>
      <vt:lpstr>Tracking original NAs with an extra categorical variable</vt:lpstr>
      <vt:lpstr>Replacing missing values with the mean and adding an indicator column to track the altered values</vt:lpstr>
      <vt:lpstr>Examples of invalid values and outliers</vt:lpstr>
      <vt:lpstr>Looking at the data range of a variable</vt:lpstr>
      <vt:lpstr>Looking at the data range of a variable</vt:lpstr>
      <vt:lpstr>Checking units can prevent inaccurate results later</vt:lpstr>
      <vt:lpstr>Spotting problems using graphics and visualization</vt:lpstr>
      <vt:lpstr>Spotting problems using graphics and visualization</vt:lpstr>
      <vt:lpstr>Some information is easier to read from a graph, and some from a summary</vt:lpstr>
      <vt:lpstr>Visually checking distributions for a single variable</vt:lpstr>
      <vt:lpstr>Visually checking distributions for a single variable</vt:lpstr>
      <vt:lpstr>Bar Charts</vt:lpstr>
      <vt:lpstr>Visualizations for one variable</vt:lpstr>
      <vt:lpstr>Today</vt:lpstr>
      <vt:lpstr>Exploratory Data Analysis</vt:lpstr>
      <vt:lpstr>Variation</vt:lpstr>
      <vt:lpstr>Continuous variable</vt:lpstr>
      <vt:lpstr>Overlay multiple histograms in the same plot</vt:lpstr>
      <vt:lpstr>Unusual values</vt:lpstr>
      <vt:lpstr>Unusual values</vt:lpstr>
      <vt:lpstr>Handle unusual values </vt:lpstr>
      <vt:lpstr>Covariation</vt:lpstr>
      <vt:lpstr>Managing data</vt:lpstr>
      <vt:lpstr>Managing data</vt:lpstr>
      <vt:lpstr>Data transformations</vt:lpstr>
      <vt:lpstr>Converting continuous variables to discrete</vt:lpstr>
      <vt:lpstr>Converting continuous variables to discrete</vt:lpstr>
      <vt:lpstr>Converting age into ranges</vt:lpstr>
      <vt:lpstr>Normalization and rescaling</vt:lpstr>
      <vt:lpstr>Normalization and rescaling</vt:lpstr>
      <vt:lpstr>Plotting a histogram</vt:lpstr>
      <vt:lpstr>Density Plots</vt:lpstr>
      <vt:lpstr>Density Plots</vt:lpstr>
      <vt:lpstr>Log transformations for skewed and wide distributions</vt:lpstr>
      <vt:lpstr>A nearly lognormal distribution and its log</vt:lpstr>
      <vt:lpstr>If the data is negative?</vt:lpstr>
      <vt:lpstr>Sampling bias</vt:lpstr>
      <vt:lpstr>Sample Bias</vt:lpstr>
      <vt:lpstr>Intentional view of variables</vt:lpstr>
      <vt:lpstr>Summary</vt:lpstr>
      <vt:lpstr>vtreat package</vt:lpstr>
      <vt:lpstr>vtreat package</vt:lpstr>
      <vt:lpstr>Creating and applying a simple treatment plan</vt:lpstr>
      <vt:lpstr>Summary</vt:lpstr>
      <vt:lpstr>Supervised &amp; Unsupervised learning</vt:lpstr>
      <vt:lpstr>supervised vs. unsupervised learning</vt:lpstr>
      <vt:lpstr>Mapping problems to machine learning tasks</vt:lpstr>
      <vt:lpstr>Mapping problems to machine learning tasks</vt:lpstr>
      <vt:lpstr>Solving classification problems</vt:lpstr>
      <vt:lpstr>Solving classification problems</vt:lpstr>
      <vt:lpstr>Solving classification problems</vt:lpstr>
      <vt:lpstr>Solving scoring problems</vt:lpstr>
      <vt:lpstr>Solving scoring problems</vt:lpstr>
      <vt:lpstr>Working without known targets</vt:lpstr>
      <vt:lpstr>When to use basic clustering</vt:lpstr>
      <vt:lpstr>When to use association rules</vt:lpstr>
      <vt:lpstr>When to use nearest neighbor methods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629</cp:revision>
  <dcterms:created xsi:type="dcterms:W3CDTF">2016-01-07T11:20:23Z</dcterms:created>
  <dcterms:modified xsi:type="dcterms:W3CDTF">2020-11-03T06:51:56Z</dcterms:modified>
</cp:coreProperties>
</file>